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6" r:id="rId2"/>
    <p:sldId id="257" r:id="rId3"/>
    <p:sldId id="258" r:id="rId4"/>
    <p:sldId id="264" r:id="rId5"/>
    <p:sldId id="259" r:id="rId6"/>
    <p:sldId id="261" r:id="rId7"/>
    <p:sldId id="260" r:id="rId8"/>
    <p:sldId id="262" r:id="rId9"/>
    <p:sldId id="263" r:id="rId10"/>
  </p:sldIdLst>
  <p:sldSz cx="9144000" cy="6858000" type="screen4x3"/>
  <p:notesSz cx="7315200" cy="9601200"/>
  <p:defaultTextStyle>
    <a:defPPr>
      <a:defRPr lang="fi-FI"/>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024" userDrawn="1">
          <p15:clr>
            <a:srgbClr val="A4A3A4"/>
          </p15:clr>
        </p15:guide>
        <p15:guide id="2" pos="2304"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1A43B"/>
    <a:srgbClr val="007DC0"/>
    <a:srgbClr val="FFFFFF"/>
    <a:srgbClr val="01A539"/>
    <a:srgbClr val="007BC1"/>
    <a:srgbClr val="848381"/>
    <a:srgbClr val="01A439"/>
    <a:srgbClr val="00A638"/>
    <a:srgbClr val="007DC1"/>
    <a:srgbClr val="007CC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3339" autoAdjust="0"/>
    <p:restoredTop sz="97436" autoAdjust="0"/>
  </p:normalViewPr>
  <p:slideViewPr>
    <p:cSldViewPr>
      <p:cViewPr varScale="1">
        <p:scale>
          <a:sx n="114" d="100"/>
          <a:sy n="114" d="100"/>
        </p:scale>
        <p:origin x="2214" y="102"/>
      </p:cViewPr>
      <p:guideLst>
        <p:guide orient="horz" pos="2160"/>
        <p:guide pos="2880"/>
      </p:guideLst>
    </p:cSldViewPr>
  </p:slideViewPr>
  <p:outlineViewPr>
    <p:cViewPr>
      <p:scale>
        <a:sx n="33" d="100"/>
        <a:sy n="33" d="100"/>
      </p:scale>
      <p:origin x="0" y="0"/>
    </p:cViewPr>
  </p:outlineViewPr>
  <p:notesTextViewPr>
    <p:cViewPr>
      <p:scale>
        <a:sx n="150" d="100"/>
        <a:sy n="150" d="100"/>
      </p:scale>
      <p:origin x="0" y="0"/>
    </p:cViewPr>
  </p:notesTextViewPr>
  <p:sorterViewPr>
    <p:cViewPr>
      <p:scale>
        <a:sx n="66" d="100"/>
        <a:sy n="66" d="100"/>
      </p:scale>
      <p:origin x="0" y="0"/>
    </p:cViewPr>
  </p:sorterViewPr>
  <p:notesViewPr>
    <p:cSldViewPr>
      <p:cViewPr varScale="1">
        <p:scale>
          <a:sx n="40" d="100"/>
          <a:sy n="40" d="100"/>
        </p:scale>
        <p:origin x="-1500" y="-96"/>
      </p:cViewPr>
      <p:guideLst>
        <p:guide orient="horz" pos="3024"/>
        <p:guide pos="230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17" Type="http://schemas.microsoft.com/office/2015/10/relationships/revisionInfo" Target="revisionInfo.xml"/><Relationship Id="rId2" Type="http://schemas.openxmlformats.org/officeDocument/2006/relationships/slide" Target="slides/slide1.xml"/><Relationship Id="rId16"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oni Auvinen" userId="c849a5d2-fd8e-423b-be58-6dd3c9410166" providerId="ADAL" clId="{C73DA5A4-BF1B-4AB1-8C90-EA5CFD1E813A}"/>
    <pc:docChg chg="modSld">
      <pc:chgData name="Toni Auvinen" userId="c849a5d2-fd8e-423b-be58-6dd3c9410166" providerId="ADAL" clId="{C73DA5A4-BF1B-4AB1-8C90-EA5CFD1E813A}" dt="2022-01-12T17:09:12.586" v="63" actId="20577"/>
      <pc:docMkLst>
        <pc:docMk/>
      </pc:docMkLst>
      <pc:sldChg chg="modSp mod">
        <pc:chgData name="Toni Auvinen" userId="c849a5d2-fd8e-423b-be58-6dd3c9410166" providerId="ADAL" clId="{C73DA5A4-BF1B-4AB1-8C90-EA5CFD1E813A}" dt="2022-01-12T17:09:12.586" v="63" actId="20577"/>
        <pc:sldMkLst>
          <pc:docMk/>
          <pc:sldMk cId="0" sldId="256"/>
        </pc:sldMkLst>
        <pc:spChg chg="mod">
          <ac:chgData name="Toni Auvinen" userId="c849a5d2-fd8e-423b-be58-6dd3c9410166" providerId="ADAL" clId="{C73DA5A4-BF1B-4AB1-8C90-EA5CFD1E813A}" dt="2022-01-12T17:09:12.586" v="63" actId="20577"/>
          <ac:spMkLst>
            <pc:docMk/>
            <pc:sldMk cId="0" sldId="256"/>
            <ac:spMk id="3077" creationId="{D579462A-8443-4DAE-8DDC-217759500122}"/>
          </ac:spMkLst>
        </pc:spChg>
      </pc:sldChg>
      <pc:sldChg chg="modSp mod">
        <pc:chgData name="Toni Auvinen" userId="c849a5d2-fd8e-423b-be58-6dd3c9410166" providerId="ADAL" clId="{C73DA5A4-BF1B-4AB1-8C90-EA5CFD1E813A}" dt="2022-01-12T13:43:52.591" v="5" actId="20577"/>
        <pc:sldMkLst>
          <pc:docMk/>
          <pc:sldMk cId="0" sldId="258"/>
        </pc:sldMkLst>
        <pc:spChg chg="mod">
          <ac:chgData name="Toni Auvinen" userId="c849a5d2-fd8e-423b-be58-6dd3c9410166" providerId="ADAL" clId="{C73DA5A4-BF1B-4AB1-8C90-EA5CFD1E813A}" dt="2022-01-12T13:43:52.591" v="5" actId="20577"/>
          <ac:spMkLst>
            <pc:docMk/>
            <pc:sldMk cId="0" sldId="258"/>
            <ac:spMk id="3" creationId="{A2F80A34-E077-46BC-8355-D4AB6781D370}"/>
          </ac:spMkLst>
        </pc:spChg>
      </pc:sldChg>
      <pc:sldChg chg="modSp mod">
        <pc:chgData name="Toni Auvinen" userId="c849a5d2-fd8e-423b-be58-6dd3c9410166" providerId="ADAL" clId="{C73DA5A4-BF1B-4AB1-8C90-EA5CFD1E813A}" dt="2022-01-12T17:04:58.742" v="54" actId="20577"/>
        <pc:sldMkLst>
          <pc:docMk/>
          <pc:sldMk cId="3306206187" sldId="259"/>
        </pc:sldMkLst>
        <pc:spChg chg="mod">
          <ac:chgData name="Toni Auvinen" userId="c849a5d2-fd8e-423b-be58-6dd3c9410166" providerId="ADAL" clId="{C73DA5A4-BF1B-4AB1-8C90-EA5CFD1E813A}" dt="2022-01-12T17:04:58.742" v="54" actId="20577"/>
          <ac:spMkLst>
            <pc:docMk/>
            <pc:sldMk cId="3306206187" sldId="259"/>
            <ac:spMk id="3" creationId="{A2F80A34-E077-46BC-8355-D4AB6781D370}"/>
          </ac:spMkLst>
        </pc:spChg>
      </pc:sldChg>
    </pc:docChg>
  </pc:docChgLst>
  <pc:docChgLst>
    <pc:chgData name="Toni Auvinen" userId="c849a5d2-fd8e-423b-be58-6dd3c9410166" providerId="ADAL" clId="{A3BC033F-7389-4D32-9F75-A365C7B72073}"/>
    <pc:docChg chg="modSld">
      <pc:chgData name="Toni Auvinen" userId="c849a5d2-fd8e-423b-be58-6dd3c9410166" providerId="ADAL" clId="{A3BC033F-7389-4D32-9F75-A365C7B72073}" dt="2022-01-12T17:11:44.603" v="1" actId="20577"/>
      <pc:docMkLst>
        <pc:docMk/>
      </pc:docMkLst>
      <pc:sldChg chg="modSp mod">
        <pc:chgData name="Toni Auvinen" userId="c849a5d2-fd8e-423b-be58-6dd3c9410166" providerId="ADAL" clId="{A3BC033F-7389-4D32-9F75-A365C7B72073}" dt="2022-01-12T17:11:44.603" v="1" actId="20577"/>
        <pc:sldMkLst>
          <pc:docMk/>
          <pc:sldMk cId="0" sldId="258"/>
        </pc:sldMkLst>
        <pc:spChg chg="mod">
          <ac:chgData name="Toni Auvinen" userId="c849a5d2-fd8e-423b-be58-6dd3c9410166" providerId="ADAL" clId="{A3BC033F-7389-4D32-9F75-A365C7B72073}" dt="2022-01-12T17:11:44.603" v="1" actId="20577"/>
          <ac:spMkLst>
            <pc:docMk/>
            <pc:sldMk cId="0" sldId="258"/>
            <ac:spMk id="3" creationId="{A2F80A34-E077-46BC-8355-D4AB6781D37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B9413154-1F35-4AC0-812D-7168AB8C27B1}"/>
              </a:ext>
            </a:extLst>
          </p:cNvPr>
          <p:cNvSpPr>
            <a:spLocks noGrp="1" noChangeArrowheads="1"/>
          </p:cNvSpPr>
          <p:nvPr>
            <p:ph type="hdr" sz="quarter"/>
          </p:nvPr>
        </p:nvSpPr>
        <p:spPr bwMode="auto">
          <a:xfrm>
            <a:off x="0" y="0"/>
            <a:ext cx="3169920" cy="4800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61" tIns="48331" rIns="96661" bIns="48331" numCol="1" anchor="t" anchorCtr="0" compatLnSpc="1">
            <a:prstTxWarp prst="textNoShape">
              <a:avLst/>
            </a:prstTxWarp>
          </a:bodyPr>
          <a:lstStyle>
            <a:lvl1pPr eaLnBrk="1" hangingPunct="1">
              <a:defRPr sz="1300"/>
            </a:lvl1pPr>
          </a:lstStyle>
          <a:p>
            <a:pPr>
              <a:defRPr/>
            </a:pPr>
            <a:endParaRPr lang="fi-FI"/>
          </a:p>
        </p:txBody>
      </p:sp>
      <p:sp>
        <p:nvSpPr>
          <p:cNvPr id="4099" name="Rectangle 3">
            <a:extLst>
              <a:ext uri="{FF2B5EF4-FFF2-40B4-BE49-F238E27FC236}">
                <a16:creationId xmlns:a16="http://schemas.microsoft.com/office/drawing/2014/main" id="{8F21FFC3-BF9B-4DC6-AC8B-CB775BB73FFF}"/>
              </a:ext>
            </a:extLst>
          </p:cNvPr>
          <p:cNvSpPr>
            <a:spLocks noGrp="1" noChangeArrowheads="1"/>
          </p:cNvSpPr>
          <p:nvPr>
            <p:ph type="dt" idx="1"/>
          </p:nvPr>
        </p:nvSpPr>
        <p:spPr bwMode="auto">
          <a:xfrm>
            <a:off x="4145280" y="0"/>
            <a:ext cx="3169920" cy="4800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61" tIns="48331" rIns="96661" bIns="48331" numCol="1" anchor="t" anchorCtr="0" compatLnSpc="1">
            <a:prstTxWarp prst="textNoShape">
              <a:avLst/>
            </a:prstTxWarp>
          </a:bodyPr>
          <a:lstStyle>
            <a:lvl1pPr algn="r" eaLnBrk="1" hangingPunct="1">
              <a:defRPr sz="1300"/>
            </a:lvl1pPr>
          </a:lstStyle>
          <a:p>
            <a:pPr>
              <a:defRPr/>
            </a:pPr>
            <a:endParaRPr lang="fi-FI"/>
          </a:p>
        </p:txBody>
      </p:sp>
      <p:sp>
        <p:nvSpPr>
          <p:cNvPr id="2052" name="Rectangle 4">
            <a:extLst>
              <a:ext uri="{FF2B5EF4-FFF2-40B4-BE49-F238E27FC236}">
                <a16:creationId xmlns:a16="http://schemas.microsoft.com/office/drawing/2014/main" id="{BE585462-E53C-4A90-86C1-77016D1BB0AB}"/>
              </a:ext>
            </a:extLst>
          </p:cNvPr>
          <p:cNvSpPr>
            <a:spLocks noGrp="1" noRot="1" noChangeAspect="1" noChangeArrowheads="1" noTextEdit="1"/>
          </p:cNvSpPr>
          <p:nvPr>
            <p:ph type="sldImg" idx="2"/>
          </p:nvPr>
        </p:nvSpPr>
        <p:spPr bwMode="auto">
          <a:xfrm>
            <a:off x="1257300" y="720725"/>
            <a:ext cx="4800600" cy="360045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01" name="Rectangle 5">
            <a:extLst>
              <a:ext uri="{FF2B5EF4-FFF2-40B4-BE49-F238E27FC236}">
                <a16:creationId xmlns:a16="http://schemas.microsoft.com/office/drawing/2014/main" id="{3B9AC887-C927-48B9-BC85-0DA4F74A52AD}"/>
              </a:ext>
            </a:extLst>
          </p:cNvPr>
          <p:cNvSpPr>
            <a:spLocks noGrp="1" noChangeArrowheads="1"/>
          </p:cNvSpPr>
          <p:nvPr>
            <p:ph type="body" sz="quarter" idx="3"/>
          </p:nvPr>
        </p:nvSpPr>
        <p:spPr bwMode="auto">
          <a:xfrm>
            <a:off x="975360" y="4560570"/>
            <a:ext cx="5364480" cy="43205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61" tIns="48331" rIns="96661" bIns="48331" numCol="1" anchor="t" anchorCtr="0" compatLnSpc="1">
            <a:prstTxWarp prst="textNoShape">
              <a:avLst/>
            </a:prstTxWarp>
          </a:bodyPr>
          <a:lstStyle/>
          <a:p>
            <a:pPr lvl="0"/>
            <a:r>
              <a:rPr lang="fi-FI" noProof="0"/>
              <a:t>Muokkaa tekstin perustyylejä napsauttamalla</a:t>
            </a:r>
          </a:p>
          <a:p>
            <a:pPr lvl="1"/>
            <a:r>
              <a:rPr lang="fi-FI" noProof="0"/>
              <a:t>toinen taso</a:t>
            </a:r>
          </a:p>
          <a:p>
            <a:pPr lvl="2"/>
            <a:r>
              <a:rPr lang="fi-FI" noProof="0"/>
              <a:t>kolmas taso</a:t>
            </a:r>
          </a:p>
          <a:p>
            <a:pPr lvl="3"/>
            <a:r>
              <a:rPr lang="fi-FI" noProof="0"/>
              <a:t>neljäs taso</a:t>
            </a:r>
          </a:p>
          <a:p>
            <a:pPr lvl="4"/>
            <a:r>
              <a:rPr lang="fi-FI" noProof="0"/>
              <a:t>viides taso</a:t>
            </a:r>
          </a:p>
        </p:txBody>
      </p:sp>
      <p:sp>
        <p:nvSpPr>
          <p:cNvPr id="4102" name="Rectangle 6">
            <a:extLst>
              <a:ext uri="{FF2B5EF4-FFF2-40B4-BE49-F238E27FC236}">
                <a16:creationId xmlns:a16="http://schemas.microsoft.com/office/drawing/2014/main" id="{8CA9F183-59D4-45C3-99FB-F26CA15F7797}"/>
              </a:ext>
            </a:extLst>
          </p:cNvPr>
          <p:cNvSpPr>
            <a:spLocks noGrp="1" noChangeArrowheads="1"/>
          </p:cNvSpPr>
          <p:nvPr>
            <p:ph type="ftr" sz="quarter" idx="4"/>
          </p:nvPr>
        </p:nvSpPr>
        <p:spPr bwMode="auto">
          <a:xfrm>
            <a:off x="0" y="9121140"/>
            <a:ext cx="3169920" cy="4800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61" tIns="48331" rIns="96661" bIns="48331" numCol="1" anchor="b" anchorCtr="0" compatLnSpc="1">
            <a:prstTxWarp prst="textNoShape">
              <a:avLst/>
            </a:prstTxWarp>
          </a:bodyPr>
          <a:lstStyle>
            <a:lvl1pPr eaLnBrk="1" hangingPunct="1">
              <a:defRPr sz="1300"/>
            </a:lvl1pPr>
          </a:lstStyle>
          <a:p>
            <a:pPr>
              <a:defRPr/>
            </a:pPr>
            <a:endParaRPr lang="fi-FI"/>
          </a:p>
        </p:txBody>
      </p:sp>
      <p:sp>
        <p:nvSpPr>
          <p:cNvPr id="4103" name="Rectangle 7">
            <a:extLst>
              <a:ext uri="{FF2B5EF4-FFF2-40B4-BE49-F238E27FC236}">
                <a16:creationId xmlns:a16="http://schemas.microsoft.com/office/drawing/2014/main" id="{B7480495-4BE0-45CB-901E-E411DFEF7BCF}"/>
              </a:ext>
            </a:extLst>
          </p:cNvPr>
          <p:cNvSpPr>
            <a:spLocks noGrp="1" noChangeArrowheads="1"/>
          </p:cNvSpPr>
          <p:nvPr>
            <p:ph type="sldNum" sz="quarter" idx="5"/>
          </p:nvPr>
        </p:nvSpPr>
        <p:spPr bwMode="auto">
          <a:xfrm>
            <a:off x="4145280" y="9121140"/>
            <a:ext cx="3169920" cy="4800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61" tIns="48331" rIns="96661" bIns="48331" numCol="1" anchor="b" anchorCtr="0" compatLnSpc="1">
            <a:prstTxWarp prst="textNoShape">
              <a:avLst/>
            </a:prstTxWarp>
          </a:bodyPr>
          <a:lstStyle>
            <a:lvl1pPr algn="r" eaLnBrk="1" hangingPunct="1">
              <a:defRPr sz="1300"/>
            </a:lvl1pPr>
          </a:lstStyle>
          <a:p>
            <a:fld id="{2FED2E60-3FE2-4537-8B1A-2C75A88BBAD6}" type="slidenum">
              <a:rPr lang="fi-FI" altLang="fi-FI"/>
              <a:pPr/>
              <a:t>‹#›</a:t>
            </a:fld>
            <a:endParaRPr lang="fi-FI" altLang="fi-FI"/>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a:extLst>
              <a:ext uri="{FF2B5EF4-FFF2-40B4-BE49-F238E27FC236}">
                <a16:creationId xmlns:a16="http://schemas.microsoft.com/office/drawing/2014/main" id="{28F72F5D-2F45-4486-B041-E02A8FA96672}"/>
              </a:ext>
            </a:extLst>
          </p:cNvPr>
          <p:cNvSpPr>
            <a:spLocks noGrp="1" noChangeArrowheads="1"/>
          </p:cNvSpPr>
          <p:nvPr>
            <p:ph type="sldNum" sz="quarter" idx="5"/>
          </p:nvPr>
        </p:nvSpPr>
        <p:spPr>
          <a:noFill/>
        </p:spPr>
        <p:txBody>
          <a:bodyPr/>
          <a:lstStyle>
            <a:lvl1pPr>
              <a:spcBef>
                <a:spcPct val="30000"/>
              </a:spcBef>
              <a:defRPr sz="1300">
                <a:solidFill>
                  <a:schemeClr val="tx1"/>
                </a:solidFill>
                <a:latin typeface="Times New Roman" panose="02020603050405020304" pitchFamily="18" charset="0"/>
              </a:defRPr>
            </a:lvl1pPr>
            <a:lvl2pPr marL="785372" indent="-302066">
              <a:spcBef>
                <a:spcPct val="30000"/>
              </a:spcBef>
              <a:defRPr sz="1300">
                <a:solidFill>
                  <a:schemeClr val="tx1"/>
                </a:solidFill>
                <a:latin typeface="Times New Roman" panose="02020603050405020304" pitchFamily="18" charset="0"/>
              </a:defRPr>
            </a:lvl2pPr>
            <a:lvl3pPr marL="1208265" indent="-241653">
              <a:spcBef>
                <a:spcPct val="30000"/>
              </a:spcBef>
              <a:defRPr sz="1300">
                <a:solidFill>
                  <a:schemeClr val="tx1"/>
                </a:solidFill>
                <a:latin typeface="Times New Roman" panose="02020603050405020304" pitchFamily="18" charset="0"/>
              </a:defRPr>
            </a:lvl3pPr>
            <a:lvl4pPr marL="1691571" indent="-241653">
              <a:spcBef>
                <a:spcPct val="30000"/>
              </a:spcBef>
              <a:defRPr sz="1300">
                <a:solidFill>
                  <a:schemeClr val="tx1"/>
                </a:solidFill>
                <a:latin typeface="Times New Roman" panose="02020603050405020304" pitchFamily="18" charset="0"/>
              </a:defRPr>
            </a:lvl4pPr>
            <a:lvl5pPr marL="2174878" indent="-241653">
              <a:spcBef>
                <a:spcPct val="30000"/>
              </a:spcBef>
              <a:defRPr sz="1300">
                <a:solidFill>
                  <a:schemeClr val="tx1"/>
                </a:solidFill>
                <a:latin typeface="Times New Roman" panose="02020603050405020304" pitchFamily="18" charset="0"/>
              </a:defRPr>
            </a:lvl5pPr>
            <a:lvl6pPr marL="2658184" indent="-241653" eaLnBrk="0" fontAlgn="base" hangingPunct="0">
              <a:spcBef>
                <a:spcPct val="30000"/>
              </a:spcBef>
              <a:spcAft>
                <a:spcPct val="0"/>
              </a:spcAft>
              <a:defRPr sz="1300">
                <a:solidFill>
                  <a:schemeClr val="tx1"/>
                </a:solidFill>
                <a:latin typeface="Times New Roman" panose="02020603050405020304" pitchFamily="18" charset="0"/>
              </a:defRPr>
            </a:lvl6pPr>
            <a:lvl7pPr marL="3141490" indent="-241653" eaLnBrk="0" fontAlgn="base" hangingPunct="0">
              <a:spcBef>
                <a:spcPct val="30000"/>
              </a:spcBef>
              <a:spcAft>
                <a:spcPct val="0"/>
              </a:spcAft>
              <a:defRPr sz="1300">
                <a:solidFill>
                  <a:schemeClr val="tx1"/>
                </a:solidFill>
                <a:latin typeface="Times New Roman" panose="02020603050405020304" pitchFamily="18" charset="0"/>
              </a:defRPr>
            </a:lvl7pPr>
            <a:lvl8pPr marL="3624796" indent="-241653" eaLnBrk="0" fontAlgn="base" hangingPunct="0">
              <a:spcBef>
                <a:spcPct val="30000"/>
              </a:spcBef>
              <a:spcAft>
                <a:spcPct val="0"/>
              </a:spcAft>
              <a:defRPr sz="1300">
                <a:solidFill>
                  <a:schemeClr val="tx1"/>
                </a:solidFill>
                <a:latin typeface="Times New Roman" panose="02020603050405020304" pitchFamily="18" charset="0"/>
              </a:defRPr>
            </a:lvl8pPr>
            <a:lvl9pPr marL="4108102" indent="-241653" eaLnBrk="0" fontAlgn="base" hangingPunct="0">
              <a:spcBef>
                <a:spcPct val="30000"/>
              </a:spcBef>
              <a:spcAft>
                <a:spcPct val="0"/>
              </a:spcAft>
              <a:defRPr sz="1300">
                <a:solidFill>
                  <a:schemeClr val="tx1"/>
                </a:solidFill>
                <a:latin typeface="Times New Roman" panose="02020603050405020304" pitchFamily="18" charset="0"/>
              </a:defRPr>
            </a:lvl9pPr>
          </a:lstStyle>
          <a:p>
            <a:pPr>
              <a:spcBef>
                <a:spcPct val="0"/>
              </a:spcBef>
            </a:pPr>
            <a:fld id="{4FA8C334-75E9-4946-8FC6-61DA0CE5CAFD}" type="slidenum">
              <a:rPr lang="fi-FI" altLang="fi-FI"/>
              <a:pPr>
                <a:spcBef>
                  <a:spcPct val="0"/>
                </a:spcBef>
              </a:pPr>
              <a:t>1</a:t>
            </a:fld>
            <a:endParaRPr lang="fi-FI" altLang="fi-FI"/>
          </a:p>
        </p:txBody>
      </p:sp>
      <p:sp>
        <p:nvSpPr>
          <p:cNvPr id="4099" name="Rectangle 2">
            <a:extLst>
              <a:ext uri="{FF2B5EF4-FFF2-40B4-BE49-F238E27FC236}">
                <a16:creationId xmlns:a16="http://schemas.microsoft.com/office/drawing/2014/main" id="{93580532-364A-4D0C-B77C-88EE5FA1A4C0}"/>
              </a:ext>
            </a:extLst>
          </p:cNvPr>
          <p:cNvSpPr>
            <a:spLocks noGrp="1" noRot="1" noChangeAspect="1" noChangeArrowheads="1" noTextEdit="1"/>
          </p:cNvSpPr>
          <p:nvPr>
            <p:ph type="sldImg"/>
          </p:nvPr>
        </p:nvSpPr>
        <p:spPr>
          <a:ln/>
        </p:spPr>
      </p:sp>
      <p:sp>
        <p:nvSpPr>
          <p:cNvPr id="4100" name="Rectangle 3">
            <a:extLst>
              <a:ext uri="{FF2B5EF4-FFF2-40B4-BE49-F238E27FC236}">
                <a16:creationId xmlns:a16="http://schemas.microsoft.com/office/drawing/2014/main" id="{F66189F6-A816-45F9-BC45-66F747123A84}"/>
              </a:ext>
            </a:extLst>
          </p:cNvPr>
          <p:cNvSpPr>
            <a:spLocks noGrp="1" noChangeArrowheads="1"/>
          </p:cNvSpPr>
          <p:nvPr>
            <p:ph type="body" idx="1"/>
          </p:nvPr>
        </p:nvSpPr>
        <p:spPr>
          <a:noFill/>
        </p:spPr>
        <p:txBody>
          <a:bodyPr/>
          <a:lstStyle/>
          <a:p>
            <a:pPr eaLnBrk="1" hangingPunct="1"/>
            <a:endParaRPr lang="fi-FI" altLang="fi-FI"/>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Otsikkodia">
    <p:spTree>
      <p:nvGrpSpPr>
        <p:cNvPr id="1" name=""/>
        <p:cNvGrpSpPr/>
        <p:nvPr/>
      </p:nvGrpSpPr>
      <p:grpSpPr>
        <a:xfrm>
          <a:off x="0" y="0"/>
          <a:ext cx="0" cy="0"/>
          <a:chOff x="0" y="0"/>
          <a:chExt cx="0" cy="0"/>
        </a:xfrm>
      </p:grpSpPr>
      <p:sp>
        <p:nvSpPr>
          <p:cNvPr id="2" name="Otsikko 1"/>
          <p:cNvSpPr>
            <a:spLocks noGrp="1"/>
          </p:cNvSpPr>
          <p:nvPr>
            <p:ph type="ctrTitle"/>
          </p:nvPr>
        </p:nvSpPr>
        <p:spPr>
          <a:xfrm>
            <a:off x="685800" y="2130425"/>
            <a:ext cx="7772400" cy="1470025"/>
          </a:xfrm>
        </p:spPr>
        <p:txBody>
          <a:bodyPr/>
          <a:lstStyle/>
          <a:p>
            <a:r>
              <a:rPr lang="fi-FI"/>
              <a:t>Muokkaa perustyyl. napsautt.</a:t>
            </a:r>
          </a:p>
        </p:txBody>
      </p:sp>
      <p:sp>
        <p:nvSpPr>
          <p:cNvPr id="3" name="Alaotsikko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fi-FI"/>
              <a:t>Muokkaa alaotsikon perustyyliä napsautt.</a:t>
            </a:r>
          </a:p>
        </p:txBody>
      </p:sp>
      <p:sp>
        <p:nvSpPr>
          <p:cNvPr id="4" name="Rectangle 4">
            <a:extLst>
              <a:ext uri="{FF2B5EF4-FFF2-40B4-BE49-F238E27FC236}">
                <a16:creationId xmlns:a16="http://schemas.microsoft.com/office/drawing/2014/main" id="{6AF0B5D2-1EAF-4768-822E-A419B5BD3FF5}"/>
              </a:ext>
            </a:extLst>
          </p:cNvPr>
          <p:cNvSpPr>
            <a:spLocks noGrp="1" noChangeArrowheads="1"/>
          </p:cNvSpPr>
          <p:nvPr>
            <p:ph type="dt" sz="half" idx="10"/>
          </p:nvPr>
        </p:nvSpPr>
        <p:spPr>
          <a:ln/>
        </p:spPr>
        <p:txBody>
          <a:bodyPr/>
          <a:lstStyle>
            <a:lvl1pPr>
              <a:defRPr/>
            </a:lvl1pPr>
          </a:lstStyle>
          <a:p>
            <a:pPr>
              <a:defRPr/>
            </a:pPr>
            <a:endParaRPr lang="fi-FI"/>
          </a:p>
        </p:txBody>
      </p:sp>
      <p:sp>
        <p:nvSpPr>
          <p:cNvPr id="5" name="Rectangle 5">
            <a:extLst>
              <a:ext uri="{FF2B5EF4-FFF2-40B4-BE49-F238E27FC236}">
                <a16:creationId xmlns:a16="http://schemas.microsoft.com/office/drawing/2014/main" id="{C3A38383-F6BC-46AB-B386-3A0A0C0CA37B}"/>
              </a:ext>
            </a:extLst>
          </p:cNvPr>
          <p:cNvSpPr>
            <a:spLocks noGrp="1" noChangeArrowheads="1"/>
          </p:cNvSpPr>
          <p:nvPr>
            <p:ph type="ftr" sz="quarter" idx="11"/>
          </p:nvPr>
        </p:nvSpPr>
        <p:spPr>
          <a:ln/>
        </p:spPr>
        <p:txBody>
          <a:bodyPr/>
          <a:lstStyle>
            <a:lvl1pPr>
              <a:defRPr/>
            </a:lvl1pPr>
          </a:lstStyle>
          <a:p>
            <a:pPr>
              <a:defRPr/>
            </a:pPr>
            <a:endParaRPr lang="fi-FI"/>
          </a:p>
        </p:txBody>
      </p:sp>
      <p:sp>
        <p:nvSpPr>
          <p:cNvPr id="6" name="Rectangle 6">
            <a:extLst>
              <a:ext uri="{FF2B5EF4-FFF2-40B4-BE49-F238E27FC236}">
                <a16:creationId xmlns:a16="http://schemas.microsoft.com/office/drawing/2014/main" id="{5CF94962-ECD6-40A0-87E6-DA48624D64B4}"/>
              </a:ext>
            </a:extLst>
          </p:cNvPr>
          <p:cNvSpPr>
            <a:spLocks noGrp="1" noChangeArrowheads="1"/>
          </p:cNvSpPr>
          <p:nvPr>
            <p:ph type="sldNum" sz="quarter" idx="12"/>
          </p:nvPr>
        </p:nvSpPr>
        <p:spPr>
          <a:ln/>
        </p:spPr>
        <p:txBody>
          <a:bodyPr/>
          <a:lstStyle>
            <a:lvl1pPr>
              <a:defRPr/>
            </a:lvl1pPr>
          </a:lstStyle>
          <a:p>
            <a:fld id="{B4546C44-0548-489F-9F6F-0578BDC1D11B}" type="slidenum">
              <a:rPr lang="fi-FI" altLang="fi-FI"/>
              <a:pPr/>
              <a:t>‹#›</a:t>
            </a:fld>
            <a:endParaRPr lang="fi-FI" altLang="fi-FI"/>
          </a:p>
        </p:txBody>
      </p:sp>
    </p:spTree>
    <p:extLst>
      <p:ext uri="{BB962C8B-B14F-4D97-AF65-F5344CB8AC3E}">
        <p14:creationId xmlns:p14="http://schemas.microsoft.com/office/powerpoint/2010/main" val="38395470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Otsikko ja pystysuora teksti">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a:t>Muokkaa perustyyl. napsautt.</a:t>
            </a:r>
          </a:p>
        </p:txBody>
      </p:sp>
      <p:sp>
        <p:nvSpPr>
          <p:cNvPr id="3" name="Pystysuoran tekstin paikkamerkki 2"/>
          <p:cNvSpPr>
            <a:spLocks noGrp="1"/>
          </p:cNvSpPr>
          <p:nvPr>
            <p:ph type="body" orient="vert" idx="1"/>
          </p:nvPr>
        </p:nvSpPr>
        <p:spPr/>
        <p:txBody>
          <a:bodyPr vert="eaVert"/>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Rectangle 4">
            <a:extLst>
              <a:ext uri="{FF2B5EF4-FFF2-40B4-BE49-F238E27FC236}">
                <a16:creationId xmlns:a16="http://schemas.microsoft.com/office/drawing/2014/main" id="{8C268175-523F-4153-ABB1-E94B4C0DC52A}"/>
              </a:ext>
            </a:extLst>
          </p:cNvPr>
          <p:cNvSpPr>
            <a:spLocks noGrp="1" noChangeArrowheads="1"/>
          </p:cNvSpPr>
          <p:nvPr>
            <p:ph type="dt" sz="half" idx="10"/>
          </p:nvPr>
        </p:nvSpPr>
        <p:spPr>
          <a:ln/>
        </p:spPr>
        <p:txBody>
          <a:bodyPr/>
          <a:lstStyle>
            <a:lvl1pPr>
              <a:defRPr/>
            </a:lvl1pPr>
          </a:lstStyle>
          <a:p>
            <a:pPr>
              <a:defRPr/>
            </a:pPr>
            <a:endParaRPr lang="fi-FI"/>
          </a:p>
        </p:txBody>
      </p:sp>
      <p:sp>
        <p:nvSpPr>
          <p:cNvPr id="5" name="Rectangle 5">
            <a:extLst>
              <a:ext uri="{FF2B5EF4-FFF2-40B4-BE49-F238E27FC236}">
                <a16:creationId xmlns:a16="http://schemas.microsoft.com/office/drawing/2014/main" id="{A33E1711-C122-4892-A17F-D7E8E7CAD433}"/>
              </a:ext>
            </a:extLst>
          </p:cNvPr>
          <p:cNvSpPr>
            <a:spLocks noGrp="1" noChangeArrowheads="1"/>
          </p:cNvSpPr>
          <p:nvPr>
            <p:ph type="ftr" sz="quarter" idx="11"/>
          </p:nvPr>
        </p:nvSpPr>
        <p:spPr>
          <a:ln/>
        </p:spPr>
        <p:txBody>
          <a:bodyPr/>
          <a:lstStyle>
            <a:lvl1pPr>
              <a:defRPr/>
            </a:lvl1pPr>
          </a:lstStyle>
          <a:p>
            <a:pPr>
              <a:defRPr/>
            </a:pPr>
            <a:endParaRPr lang="fi-FI"/>
          </a:p>
        </p:txBody>
      </p:sp>
      <p:sp>
        <p:nvSpPr>
          <p:cNvPr id="6" name="Rectangle 6">
            <a:extLst>
              <a:ext uri="{FF2B5EF4-FFF2-40B4-BE49-F238E27FC236}">
                <a16:creationId xmlns:a16="http://schemas.microsoft.com/office/drawing/2014/main" id="{51278008-1836-48C6-8EF6-8E1B1277935B}"/>
              </a:ext>
            </a:extLst>
          </p:cNvPr>
          <p:cNvSpPr>
            <a:spLocks noGrp="1" noChangeArrowheads="1"/>
          </p:cNvSpPr>
          <p:nvPr>
            <p:ph type="sldNum" sz="quarter" idx="12"/>
          </p:nvPr>
        </p:nvSpPr>
        <p:spPr>
          <a:ln/>
        </p:spPr>
        <p:txBody>
          <a:bodyPr/>
          <a:lstStyle>
            <a:lvl1pPr>
              <a:defRPr/>
            </a:lvl1pPr>
          </a:lstStyle>
          <a:p>
            <a:fld id="{2D69C69D-7785-40EE-B096-5D18D7604133}" type="slidenum">
              <a:rPr lang="fi-FI" altLang="fi-FI"/>
              <a:pPr/>
              <a:t>‹#›</a:t>
            </a:fld>
            <a:endParaRPr lang="fi-FI" altLang="fi-FI"/>
          </a:p>
        </p:txBody>
      </p:sp>
    </p:spTree>
    <p:extLst>
      <p:ext uri="{BB962C8B-B14F-4D97-AF65-F5344CB8AC3E}">
        <p14:creationId xmlns:p14="http://schemas.microsoft.com/office/powerpoint/2010/main" val="4604757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Pystysuora otsikko ja teksti">
    <p:spTree>
      <p:nvGrpSpPr>
        <p:cNvPr id="1" name=""/>
        <p:cNvGrpSpPr/>
        <p:nvPr/>
      </p:nvGrpSpPr>
      <p:grpSpPr>
        <a:xfrm>
          <a:off x="0" y="0"/>
          <a:ext cx="0" cy="0"/>
          <a:chOff x="0" y="0"/>
          <a:chExt cx="0" cy="0"/>
        </a:xfrm>
      </p:grpSpPr>
      <p:sp>
        <p:nvSpPr>
          <p:cNvPr id="2" name="Pystysuora otsikko 1"/>
          <p:cNvSpPr>
            <a:spLocks noGrp="1"/>
          </p:cNvSpPr>
          <p:nvPr>
            <p:ph type="title" orient="vert"/>
          </p:nvPr>
        </p:nvSpPr>
        <p:spPr>
          <a:xfrm>
            <a:off x="6515100" y="609600"/>
            <a:ext cx="1943100" cy="5486400"/>
          </a:xfrm>
        </p:spPr>
        <p:txBody>
          <a:bodyPr vert="eaVert"/>
          <a:lstStyle/>
          <a:p>
            <a:r>
              <a:rPr lang="fi-FI"/>
              <a:t>Muokkaa perustyyl. napsautt.</a:t>
            </a:r>
          </a:p>
        </p:txBody>
      </p:sp>
      <p:sp>
        <p:nvSpPr>
          <p:cNvPr id="3" name="Pystysuoran tekstin paikkamerkki 2"/>
          <p:cNvSpPr>
            <a:spLocks noGrp="1"/>
          </p:cNvSpPr>
          <p:nvPr>
            <p:ph type="body" orient="vert" idx="1"/>
          </p:nvPr>
        </p:nvSpPr>
        <p:spPr>
          <a:xfrm>
            <a:off x="685800" y="609600"/>
            <a:ext cx="5676900" cy="5486400"/>
          </a:xfrm>
        </p:spPr>
        <p:txBody>
          <a:bodyPr vert="eaVert"/>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Rectangle 4">
            <a:extLst>
              <a:ext uri="{FF2B5EF4-FFF2-40B4-BE49-F238E27FC236}">
                <a16:creationId xmlns:a16="http://schemas.microsoft.com/office/drawing/2014/main" id="{5BF52580-13E7-45B0-B499-45A84E3ED7AC}"/>
              </a:ext>
            </a:extLst>
          </p:cNvPr>
          <p:cNvSpPr>
            <a:spLocks noGrp="1" noChangeArrowheads="1"/>
          </p:cNvSpPr>
          <p:nvPr>
            <p:ph type="dt" sz="half" idx="10"/>
          </p:nvPr>
        </p:nvSpPr>
        <p:spPr>
          <a:ln/>
        </p:spPr>
        <p:txBody>
          <a:bodyPr/>
          <a:lstStyle>
            <a:lvl1pPr>
              <a:defRPr/>
            </a:lvl1pPr>
          </a:lstStyle>
          <a:p>
            <a:pPr>
              <a:defRPr/>
            </a:pPr>
            <a:endParaRPr lang="fi-FI"/>
          </a:p>
        </p:txBody>
      </p:sp>
      <p:sp>
        <p:nvSpPr>
          <p:cNvPr id="5" name="Rectangle 5">
            <a:extLst>
              <a:ext uri="{FF2B5EF4-FFF2-40B4-BE49-F238E27FC236}">
                <a16:creationId xmlns:a16="http://schemas.microsoft.com/office/drawing/2014/main" id="{01C605A7-44D4-4A9D-9A39-D9914A359EAB}"/>
              </a:ext>
            </a:extLst>
          </p:cNvPr>
          <p:cNvSpPr>
            <a:spLocks noGrp="1" noChangeArrowheads="1"/>
          </p:cNvSpPr>
          <p:nvPr>
            <p:ph type="ftr" sz="quarter" idx="11"/>
          </p:nvPr>
        </p:nvSpPr>
        <p:spPr>
          <a:ln/>
        </p:spPr>
        <p:txBody>
          <a:bodyPr/>
          <a:lstStyle>
            <a:lvl1pPr>
              <a:defRPr/>
            </a:lvl1pPr>
          </a:lstStyle>
          <a:p>
            <a:pPr>
              <a:defRPr/>
            </a:pPr>
            <a:endParaRPr lang="fi-FI"/>
          </a:p>
        </p:txBody>
      </p:sp>
      <p:sp>
        <p:nvSpPr>
          <p:cNvPr id="6" name="Rectangle 6">
            <a:extLst>
              <a:ext uri="{FF2B5EF4-FFF2-40B4-BE49-F238E27FC236}">
                <a16:creationId xmlns:a16="http://schemas.microsoft.com/office/drawing/2014/main" id="{2C67D7FE-DC27-4CF1-A950-149358F62D10}"/>
              </a:ext>
            </a:extLst>
          </p:cNvPr>
          <p:cNvSpPr>
            <a:spLocks noGrp="1" noChangeArrowheads="1"/>
          </p:cNvSpPr>
          <p:nvPr>
            <p:ph type="sldNum" sz="quarter" idx="12"/>
          </p:nvPr>
        </p:nvSpPr>
        <p:spPr>
          <a:ln/>
        </p:spPr>
        <p:txBody>
          <a:bodyPr/>
          <a:lstStyle>
            <a:lvl1pPr>
              <a:defRPr/>
            </a:lvl1pPr>
          </a:lstStyle>
          <a:p>
            <a:fld id="{373CDDA4-AC56-430D-8687-C927C66545E0}" type="slidenum">
              <a:rPr lang="fi-FI" altLang="fi-FI"/>
              <a:pPr/>
              <a:t>‹#›</a:t>
            </a:fld>
            <a:endParaRPr lang="fi-FI" altLang="fi-FI"/>
          </a:p>
        </p:txBody>
      </p:sp>
    </p:spTree>
    <p:extLst>
      <p:ext uri="{BB962C8B-B14F-4D97-AF65-F5344CB8AC3E}">
        <p14:creationId xmlns:p14="http://schemas.microsoft.com/office/powerpoint/2010/main" val="41039789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a:t>Muokkaa perustyyl. napsautt.</a:t>
            </a:r>
          </a:p>
        </p:txBody>
      </p:sp>
      <p:sp>
        <p:nvSpPr>
          <p:cNvPr id="3" name="Sisällön paikkamerkki 2"/>
          <p:cNvSpPr>
            <a:spLocks noGrp="1"/>
          </p:cNvSpPr>
          <p:nvPr>
            <p:ph idx="1"/>
          </p:nvPr>
        </p:nvSpPr>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Rectangle 4">
            <a:extLst>
              <a:ext uri="{FF2B5EF4-FFF2-40B4-BE49-F238E27FC236}">
                <a16:creationId xmlns:a16="http://schemas.microsoft.com/office/drawing/2014/main" id="{459136C8-FB90-4D65-9385-4862A81169C1}"/>
              </a:ext>
            </a:extLst>
          </p:cNvPr>
          <p:cNvSpPr>
            <a:spLocks noGrp="1" noChangeArrowheads="1"/>
          </p:cNvSpPr>
          <p:nvPr>
            <p:ph type="dt" sz="half" idx="10"/>
          </p:nvPr>
        </p:nvSpPr>
        <p:spPr>
          <a:ln/>
        </p:spPr>
        <p:txBody>
          <a:bodyPr/>
          <a:lstStyle>
            <a:lvl1pPr>
              <a:defRPr/>
            </a:lvl1pPr>
          </a:lstStyle>
          <a:p>
            <a:pPr>
              <a:defRPr/>
            </a:pPr>
            <a:endParaRPr lang="fi-FI"/>
          </a:p>
        </p:txBody>
      </p:sp>
      <p:sp>
        <p:nvSpPr>
          <p:cNvPr id="5" name="Rectangle 5">
            <a:extLst>
              <a:ext uri="{FF2B5EF4-FFF2-40B4-BE49-F238E27FC236}">
                <a16:creationId xmlns:a16="http://schemas.microsoft.com/office/drawing/2014/main" id="{999460C2-3282-4038-9105-A94AA3826AB9}"/>
              </a:ext>
            </a:extLst>
          </p:cNvPr>
          <p:cNvSpPr>
            <a:spLocks noGrp="1" noChangeArrowheads="1"/>
          </p:cNvSpPr>
          <p:nvPr>
            <p:ph type="ftr" sz="quarter" idx="11"/>
          </p:nvPr>
        </p:nvSpPr>
        <p:spPr>
          <a:ln/>
        </p:spPr>
        <p:txBody>
          <a:bodyPr/>
          <a:lstStyle>
            <a:lvl1pPr>
              <a:defRPr/>
            </a:lvl1pPr>
          </a:lstStyle>
          <a:p>
            <a:pPr>
              <a:defRPr/>
            </a:pPr>
            <a:endParaRPr lang="fi-FI"/>
          </a:p>
        </p:txBody>
      </p:sp>
      <p:sp>
        <p:nvSpPr>
          <p:cNvPr id="6" name="Rectangle 6">
            <a:extLst>
              <a:ext uri="{FF2B5EF4-FFF2-40B4-BE49-F238E27FC236}">
                <a16:creationId xmlns:a16="http://schemas.microsoft.com/office/drawing/2014/main" id="{76211D74-9589-4F64-B941-6EA65B87BF50}"/>
              </a:ext>
            </a:extLst>
          </p:cNvPr>
          <p:cNvSpPr>
            <a:spLocks noGrp="1" noChangeArrowheads="1"/>
          </p:cNvSpPr>
          <p:nvPr>
            <p:ph type="sldNum" sz="quarter" idx="12"/>
          </p:nvPr>
        </p:nvSpPr>
        <p:spPr>
          <a:ln/>
        </p:spPr>
        <p:txBody>
          <a:bodyPr/>
          <a:lstStyle>
            <a:lvl1pPr>
              <a:defRPr/>
            </a:lvl1pPr>
          </a:lstStyle>
          <a:p>
            <a:fld id="{4B3167F6-6763-47EC-86A5-ACE91835685F}" type="slidenum">
              <a:rPr lang="fi-FI" altLang="fi-FI"/>
              <a:pPr/>
              <a:t>‹#›</a:t>
            </a:fld>
            <a:endParaRPr lang="fi-FI" altLang="fi-FI"/>
          </a:p>
        </p:txBody>
      </p:sp>
    </p:spTree>
    <p:extLst>
      <p:ext uri="{BB962C8B-B14F-4D97-AF65-F5344CB8AC3E}">
        <p14:creationId xmlns:p14="http://schemas.microsoft.com/office/powerpoint/2010/main" val="27813545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Osan ylätunniste">
    <p:spTree>
      <p:nvGrpSpPr>
        <p:cNvPr id="1" name=""/>
        <p:cNvGrpSpPr/>
        <p:nvPr/>
      </p:nvGrpSpPr>
      <p:grpSpPr>
        <a:xfrm>
          <a:off x="0" y="0"/>
          <a:ext cx="0" cy="0"/>
          <a:chOff x="0" y="0"/>
          <a:chExt cx="0" cy="0"/>
        </a:xfrm>
      </p:grpSpPr>
      <p:sp>
        <p:nvSpPr>
          <p:cNvPr id="2" name="Otsikko 1"/>
          <p:cNvSpPr>
            <a:spLocks noGrp="1"/>
          </p:cNvSpPr>
          <p:nvPr>
            <p:ph type="title"/>
          </p:nvPr>
        </p:nvSpPr>
        <p:spPr>
          <a:xfrm>
            <a:off x="722313" y="4406900"/>
            <a:ext cx="7772400" cy="1362075"/>
          </a:xfrm>
        </p:spPr>
        <p:txBody>
          <a:bodyPr anchor="t"/>
          <a:lstStyle>
            <a:lvl1pPr algn="l">
              <a:defRPr sz="4000" b="1" cap="all"/>
            </a:lvl1pPr>
          </a:lstStyle>
          <a:p>
            <a:r>
              <a:rPr lang="fi-FI"/>
              <a:t>Muokkaa perustyyl. napsautt.</a:t>
            </a:r>
          </a:p>
        </p:txBody>
      </p:sp>
      <p:sp>
        <p:nvSpPr>
          <p:cNvPr id="3" name="Tekstin paikkamerkki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i-FI"/>
              <a:t>Muokkaa tekstin perustyylejä napsauttamalla</a:t>
            </a:r>
          </a:p>
        </p:txBody>
      </p:sp>
      <p:sp>
        <p:nvSpPr>
          <p:cNvPr id="4" name="Rectangle 4">
            <a:extLst>
              <a:ext uri="{FF2B5EF4-FFF2-40B4-BE49-F238E27FC236}">
                <a16:creationId xmlns:a16="http://schemas.microsoft.com/office/drawing/2014/main" id="{01BE5258-D34C-4A2E-9ED6-4AB0E19E5BA1}"/>
              </a:ext>
            </a:extLst>
          </p:cNvPr>
          <p:cNvSpPr>
            <a:spLocks noGrp="1" noChangeArrowheads="1"/>
          </p:cNvSpPr>
          <p:nvPr>
            <p:ph type="dt" sz="half" idx="10"/>
          </p:nvPr>
        </p:nvSpPr>
        <p:spPr>
          <a:ln/>
        </p:spPr>
        <p:txBody>
          <a:bodyPr/>
          <a:lstStyle>
            <a:lvl1pPr>
              <a:defRPr/>
            </a:lvl1pPr>
          </a:lstStyle>
          <a:p>
            <a:pPr>
              <a:defRPr/>
            </a:pPr>
            <a:endParaRPr lang="fi-FI"/>
          </a:p>
        </p:txBody>
      </p:sp>
      <p:sp>
        <p:nvSpPr>
          <p:cNvPr id="5" name="Rectangle 5">
            <a:extLst>
              <a:ext uri="{FF2B5EF4-FFF2-40B4-BE49-F238E27FC236}">
                <a16:creationId xmlns:a16="http://schemas.microsoft.com/office/drawing/2014/main" id="{11913F92-D0C8-4E8C-989A-02904B268FE5}"/>
              </a:ext>
            </a:extLst>
          </p:cNvPr>
          <p:cNvSpPr>
            <a:spLocks noGrp="1" noChangeArrowheads="1"/>
          </p:cNvSpPr>
          <p:nvPr>
            <p:ph type="ftr" sz="quarter" idx="11"/>
          </p:nvPr>
        </p:nvSpPr>
        <p:spPr>
          <a:ln/>
        </p:spPr>
        <p:txBody>
          <a:bodyPr/>
          <a:lstStyle>
            <a:lvl1pPr>
              <a:defRPr/>
            </a:lvl1pPr>
          </a:lstStyle>
          <a:p>
            <a:pPr>
              <a:defRPr/>
            </a:pPr>
            <a:endParaRPr lang="fi-FI"/>
          </a:p>
        </p:txBody>
      </p:sp>
      <p:sp>
        <p:nvSpPr>
          <p:cNvPr id="6" name="Rectangle 6">
            <a:extLst>
              <a:ext uri="{FF2B5EF4-FFF2-40B4-BE49-F238E27FC236}">
                <a16:creationId xmlns:a16="http://schemas.microsoft.com/office/drawing/2014/main" id="{0FA8EED7-1CA1-4332-B075-B4DC6403AB7A}"/>
              </a:ext>
            </a:extLst>
          </p:cNvPr>
          <p:cNvSpPr>
            <a:spLocks noGrp="1" noChangeArrowheads="1"/>
          </p:cNvSpPr>
          <p:nvPr>
            <p:ph type="sldNum" sz="quarter" idx="12"/>
          </p:nvPr>
        </p:nvSpPr>
        <p:spPr>
          <a:ln/>
        </p:spPr>
        <p:txBody>
          <a:bodyPr/>
          <a:lstStyle>
            <a:lvl1pPr>
              <a:defRPr/>
            </a:lvl1pPr>
          </a:lstStyle>
          <a:p>
            <a:fld id="{FE3622B9-BF78-4D8F-AB64-8F3AEA310376}" type="slidenum">
              <a:rPr lang="fi-FI" altLang="fi-FI"/>
              <a:pPr/>
              <a:t>‹#›</a:t>
            </a:fld>
            <a:endParaRPr lang="fi-FI" altLang="fi-FI"/>
          </a:p>
        </p:txBody>
      </p:sp>
    </p:spTree>
    <p:extLst>
      <p:ext uri="{BB962C8B-B14F-4D97-AF65-F5344CB8AC3E}">
        <p14:creationId xmlns:p14="http://schemas.microsoft.com/office/powerpoint/2010/main" val="37353899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Kaksi sisältökohdetta">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a:t>Muokkaa perustyyl. napsautt.</a:t>
            </a:r>
          </a:p>
        </p:txBody>
      </p:sp>
      <p:sp>
        <p:nvSpPr>
          <p:cNvPr id="3" name="Sisällön paikkamerkki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Sisällön paikkamerkki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5" name="Rectangle 4">
            <a:extLst>
              <a:ext uri="{FF2B5EF4-FFF2-40B4-BE49-F238E27FC236}">
                <a16:creationId xmlns:a16="http://schemas.microsoft.com/office/drawing/2014/main" id="{E7E93F16-329B-47EF-A5AD-ACCED530FE9B}"/>
              </a:ext>
            </a:extLst>
          </p:cNvPr>
          <p:cNvSpPr>
            <a:spLocks noGrp="1" noChangeArrowheads="1"/>
          </p:cNvSpPr>
          <p:nvPr>
            <p:ph type="dt" sz="half" idx="10"/>
          </p:nvPr>
        </p:nvSpPr>
        <p:spPr>
          <a:ln/>
        </p:spPr>
        <p:txBody>
          <a:bodyPr/>
          <a:lstStyle>
            <a:lvl1pPr>
              <a:defRPr/>
            </a:lvl1pPr>
          </a:lstStyle>
          <a:p>
            <a:pPr>
              <a:defRPr/>
            </a:pPr>
            <a:endParaRPr lang="fi-FI"/>
          </a:p>
        </p:txBody>
      </p:sp>
      <p:sp>
        <p:nvSpPr>
          <p:cNvPr id="6" name="Rectangle 5">
            <a:extLst>
              <a:ext uri="{FF2B5EF4-FFF2-40B4-BE49-F238E27FC236}">
                <a16:creationId xmlns:a16="http://schemas.microsoft.com/office/drawing/2014/main" id="{D20D143F-DEC0-4A53-8496-C59C25D4C655}"/>
              </a:ext>
            </a:extLst>
          </p:cNvPr>
          <p:cNvSpPr>
            <a:spLocks noGrp="1" noChangeArrowheads="1"/>
          </p:cNvSpPr>
          <p:nvPr>
            <p:ph type="ftr" sz="quarter" idx="11"/>
          </p:nvPr>
        </p:nvSpPr>
        <p:spPr>
          <a:ln/>
        </p:spPr>
        <p:txBody>
          <a:bodyPr/>
          <a:lstStyle>
            <a:lvl1pPr>
              <a:defRPr/>
            </a:lvl1pPr>
          </a:lstStyle>
          <a:p>
            <a:pPr>
              <a:defRPr/>
            </a:pPr>
            <a:endParaRPr lang="fi-FI"/>
          </a:p>
        </p:txBody>
      </p:sp>
      <p:sp>
        <p:nvSpPr>
          <p:cNvPr id="7" name="Rectangle 6">
            <a:extLst>
              <a:ext uri="{FF2B5EF4-FFF2-40B4-BE49-F238E27FC236}">
                <a16:creationId xmlns:a16="http://schemas.microsoft.com/office/drawing/2014/main" id="{470BE5A6-DD14-4300-9E03-F1FFCD0B2F00}"/>
              </a:ext>
            </a:extLst>
          </p:cNvPr>
          <p:cNvSpPr>
            <a:spLocks noGrp="1" noChangeArrowheads="1"/>
          </p:cNvSpPr>
          <p:nvPr>
            <p:ph type="sldNum" sz="quarter" idx="12"/>
          </p:nvPr>
        </p:nvSpPr>
        <p:spPr>
          <a:ln/>
        </p:spPr>
        <p:txBody>
          <a:bodyPr/>
          <a:lstStyle>
            <a:lvl1pPr>
              <a:defRPr/>
            </a:lvl1pPr>
          </a:lstStyle>
          <a:p>
            <a:fld id="{CE58782A-CC4B-4D92-A722-00FDB0AA6AFC}" type="slidenum">
              <a:rPr lang="fi-FI" altLang="fi-FI"/>
              <a:pPr/>
              <a:t>‹#›</a:t>
            </a:fld>
            <a:endParaRPr lang="fi-FI" altLang="fi-FI"/>
          </a:p>
        </p:txBody>
      </p:sp>
    </p:spTree>
    <p:extLst>
      <p:ext uri="{BB962C8B-B14F-4D97-AF65-F5344CB8AC3E}">
        <p14:creationId xmlns:p14="http://schemas.microsoft.com/office/powerpoint/2010/main" val="28061744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tailu">
    <p:spTree>
      <p:nvGrpSpPr>
        <p:cNvPr id="1" name=""/>
        <p:cNvGrpSpPr/>
        <p:nvPr/>
      </p:nvGrpSpPr>
      <p:grpSpPr>
        <a:xfrm>
          <a:off x="0" y="0"/>
          <a:ext cx="0" cy="0"/>
          <a:chOff x="0" y="0"/>
          <a:chExt cx="0" cy="0"/>
        </a:xfrm>
      </p:grpSpPr>
      <p:sp>
        <p:nvSpPr>
          <p:cNvPr id="2" name="Otsikko 1"/>
          <p:cNvSpPr>
            <a:spLocks noGrp="1"/>
          </p:cNvSpPr>
          <p:nvPr>
            <p:ph type="title"/>
          </p:nvPr>
        </p:nvSpPr>
        <p:spPr>
          <a:xfrm>
            <a:off x="457200" y="274638"/>
            <a:ext cx="8229600" cy="1143000"/>
          </a:xfrm>
        </p:spPr>
        <p:txBody>
          <a:bodyPr/>
          <a:lstStyle>
            <a:lvl1pPr>
              <a:defRPr/>
            </a:lvl1pPr>
          </a:lstStyle>
          <a:p>
            <a:r>
              <a:rPr lang="fi-FI"/>
              <a:t>Muokkaa perustyyl. napsautt.</a:t>
            </a:r>
          </a:p>
        </p:txBody>
      </p:sp>
      <p:sp>
        <p:nvSpPr>
          <p:cNvPr id="3" name="Tekstin paikkamerkki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 napsauttamalla</a:t>
            </a:r>
          </a:p>
        </p:txBody>
      </p:sp>
      <p:sp>
        <p:nvSpPr>
          <p:cNvPr id="4" name="Sisällön paikkamerkk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5" name="Tekstin paikkamerkki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 napsauttamalla</a:t>
            </a:r>
          </a:p>
        </p:txBody>
      </p:sp>
      <p:sp>
        <p:nvSpPr>
          <p:cNvPr id="6" name="Sisällön paikkamerkk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7" name="Rectangle 4">
            <a:extLst>
              <a:ext uri="{FF2B5EF4-FFF2-40B4-BE49-F238E27FC236}">
                <a16:creationId xmlns:a16="http://schemas.microsoft.com/office/drawing/2014/main" id="{81FBFD84-40EA-4F4B-A6D7-1773160A3A45}"/>
              </a:ext>
            </a:extLst>
          </p:cNvPr>
          <p:cNvSpPr>
            <a:spLocks noGrp="1" noChangeArrowheads="1"/>
          </p:cNvSpPr>
          <p:nvPr>
            <p:ph type="dt" sz="half" idx="10"/>
          </p:nvPr>
        </p:nvSpPr>
        <p:spPr>
          <a:ln/>
        </p:spPr>
        <p:txBody>
          <a:bodyPr/>
          <a:lstStyle>
            <a:lvl1pPr>
              <a:defRPr/>
            </a:lvl1pPr>
          </a:lstStyle>
          <a:p>
            <a:pPr>
              <a:defRPr/>
            </a:pPr>
            <a:endParaRPr lang="fi-FI"/>
          </a:p>
        </p:txBody>
      </p:sp>
      <p:sp>
        <p:nvSpPr>
          <p:cNvPr id="8" name="Rectangle 5">
            <a:extLst>
              <a:ext uri="{FF2B5EF4-FFF2-40B4-BE49-F238E27FC236}">
                <a16:creationId xmlns:a16="http://schemas.microsoft.com/office/drawing/2014/main" id="{DFE04960-15EC-4313-AC3D-613E9A63E6AA}"/>
              </a:ext>
            </a:extLst>
          </p:cNvPr>
          <p:cNvSpPr>
            <a:spLocks noGrp="1" noChangeArrowheads="1"/>
          </p:cNvSpPr>
          <p:nvPr>
            <p:ph type="ftr" sz="quarter" idx="11"/>
          </p:nvPr>
        </p:nvSpPr>
        <p:spPr>
          <a:ln/>
        </p:spPr>
        <p:txBody>
          <a:bodyPr/>
          <a:lstStyle>
            <a:lvl1pPr>
              <a:defRPr/>
            </a:lvl1pPr>
          </a:lstStyle>
          <a:p>
            <a:pPr>
              <a:defRPr/>
            </a:pPr>
            <a:endParaRPr lang="fi-FI"/>
          </a:p>
        </p:txBody>
      </p:sp>
      <p:sp>
        <p:nvSpPr>
          <p:cNvPr id="9" name="Rectangle 6">
            <a:extLst>
              <a:ext uri="{FF2B5EF4-FFF2-40B4-BE49-F238E27FC236}">
                <a16:creationId xmlns:a16="http://schemas.microsoft.com/office/drawing/2014/main" id="{A60B7678-0D0F-4DB6-AD7E-C54E752E3A79}"/>
              </a:ext>
            </a:extLst>
          </p:cNvPr>
          <p:cNvSpPr>
            <a:spLocks noGrp="1" noChangeArrowheads="1"/>
          </p:cNvSpPr>
          <p:nvPr>
            <p:ph type="sldNum" sz="quarter" idx="12"/>
          </p:nvPr>
        </p:nvSpPr>
        <p:spPr>
          <a:ln/>
        </p:spPr>
        <p:txBody>
          <a:bodyPr/>
          <a:lstStyle>
            <a:lvl1pPr>
              <a:defRPr/>
            </a:lvl1pPr>
          </a:lstStyle>
          <a:p>
            <a:fld id="{B56EFBE5-A459-4595-A6A0-706B1D426E49}" type="slidenum">
              <a:rPr lang="fi-FI" altLang="fi-FI"/>
              <a:pPr/>
              <a:t>‹#›</a:t>
            </a:fld>
            <a:endParaRPr lang="fi-FI" altLang="fi-FI"/>
          </a:p>
        </p:txBody>
      </p:sp>
    </p:spTree>
    <p:extLst>
      <p:ext uri="{BB962C8B-B14F-4D97-AF65-F5344CB8AC3E}">
        <p14:creationId xmlns:p14="http://schemas.microsoft.com/office/powerpoint/2010/main" val="276305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a:t>Muokkaa perustyyl. napsautt.</a:t>
            </a:r>
          </a:p>
        </p:txBody>
      </p:sp>
      <p:sp>
        <p:nvSpPr>
          <p:cNvPr id="3" name="Rectangle 4">
            <a:extLst>
              <a:ext uri="{FF2B5EF4-FFF2-40B4-BE49-F238E27FC236}">
                <a16:creationId xmlns:a16="http://schemas.microsoft.com/office/drawing/2014/main" id="{087DE2AC-458D-4742-9032-04451BC3BC0C}"/>
              </a:ext>
            </a:extLst>
          </p:cNvPr>
          <p:cNvSpPr>
            <a:spLocks noGrp="1" noChangeArrowheads="1"/>
          </p:cNvSpPr>
          <p:nvPr>
            <p:ph type="dt" sz="half" idx="10"/>
          </p:nvPr>
        </p:nvSpPr>
        <p:spPr>
          <a:ln/>
        </p:spPr>
        <p:txBody>
          <a:bodyPr/>
          <a:lstStyle>
            <a:lvl1pPr>
              <a:defRPr/>
            </a:lvl1pPr>
          </a:lstStyle>
          <a:p>
            <a:pPr>
              <a:defRPr/>
            </a:pPr>
            <a:endParaRPr lang="fi-FI"/>
          </a:p>
        </p:txBody>
      </p:sp>
      <p:sp>
        <p:nvSpPr>
          <p:cNvPr id="4" name="Rectangle 5">
            <a:extLst>
              <a:ext uri="{FF2B5EF4-FFF2-40B4-BE49-F238E27FC236}">
                <a16:creationId xmlns:a16="http://schemas.microsoft.com/office/drawing/2014/main" id="{C4255182-5BC5-4181-A1B3-345D2A026E23}"/>
              </a:ext>
            </a:extLst>
          </p:cNvPr>
          <p:cNvSpPr>
            <a:spLocks noGrp="1" noChangeArrowheads="1"/>
          </p:cNvSpPr>
          <p:nvPr>
            <p:ph type="ftr" sz="quarter" idx="11"/>
          </p:nvPr>
        </p:nvSpPr>
        <p:spPr>
          <a:ln/>
        </p:spPr>
        <p:txBody>
          <a:bodyPr/>
          <a:lstStyle>
            <a:lvl1pPr>
              <a:defRPr/>
            </a:lvl1pPr>
          </a:lstStyle>
          <a:p>
            <a:pPr>
              <a:defRPr/>
            </a:pPr>
            <a:endParaRPr lang="fi-FI"/>
          </a:p>
        </p:txBody>
      </p:sp>
      <p:sp>
        <p:nvSpPr>
          <p:cNvPr id="5" name="Rectangle 6">
            <a:extLst>
              <a:ext uri="{FF2B5EF4-FFF2-40B4-BE49-F238E27FC236}">
                <a16:creationId xmlns:a16="http://schemas.microsoft.com/office/drawing/2014/main" id="{C069D366-936D-4EF2-A2EA-FC5DDEA6D48C}"/>
              </a:ext>
            </a:extLst>
          </p:cNvPr>
          <p:cNvSpPr>
            <a:spLocks noGrp="1" noChangeArrowheads="1"/>
          </p:cNvSpPr>
          <p:nvPr>
            <p:ph type="sldNum" sz="quarter" idx="12"/>
          </p:nvPr>
        </p:nvSpPr>
        <p:spPr>
          <a:ln/>
        </p:spPr>
        <p:txBody>
          <a:bodyPr/>
          <a:lstStyle>
            <a:lvl1pPr>
              <a:defRPr/>
            </a:lvl1pPr>
          </a:lstStyle>
          <a:p>
            <a:fld id="{9D84C0CC-A6F8-43AE-AEC0-CC9FFA770242}" type="slidenum">
              <a:rPr lang="fi-FI" altLang="fi-FI"/>
              <a:pPr/>
              <a:t>‹#›</a:t>
            </a:fld>
            <a:endParaRPr lang="fi-FI" altLang="fi-FI"/>
          </a:p>
        </p:txBody>
      </p:sp>
    </p:spTree>
    <p:extLst>
      <p:ext uri="{BB962C8B-B14F-4D97-AF65-F5344CB8AC3E}">
        <p14:creationId xmlns:p14="http://schemas.microsoft.com/office/powerpoint/2010/main" val="14328001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7967CED9-6F8F-44E3-AF2F-C3B09D0E7C25}"/>
              </a:ext>
            </a:extLst>
          </p:cNvPr>
          <p:cNvSpPr>
            <a:spLocks noGrp="1" noChangeArrowheads="1"/>
          </p:cNvSpPr>
          <p:nvPr>
            <p:ph type="dt" sz="half" idx="10"/>
          </p:nvPr>
        </p:nvSpPr>
        <p:spPr>
          <a:ln/>
        </p:spPr>
        <p:txBody>
          <a:bodyPr/>
          <a:lstStyle>
            <a:lvl1pPr>
              <a:defRPr/>
            </a:lvl1pPr>
          </a:lstStyle>
          <a:p>
            <a:pPr>
              <a:defRPr/>
            </a:pPr>
            <a:endParaRPr lang="fi-FI"/>
          </a:p>
        </p:txBody>
      </p:sp>
      <p:sp>
        <p:nvSpPr>
          <p:cNvPr id="3" name="Rectangle 5">
            <a:extLst>
              <a:ext uri="{FF2B5EF4-FFF2-40B4-BE49-F238E27FC236}">
                <a16:creationId xmlns:a16="http://schemas.microsoft.com/office/drawing/2014/main" id="{5FB19C1D-62C9-4CEF-99CA-D30528728B2F}"/>
              </a:ext>
            </a:extLst>
          </p:cNvPr>
          <p:cNvSpPr>
            <a:spLocks noGrp="1" noChangeArrowheads="1"/>
          </p:cNvSpPr>
          <p:nvPr>
            <p:ph type="ftr" sz="quarter" idx="11"/>
          </p:nvPr>
        </p:nvSpPr>
        <p:spPr>
          <a:ln/>
        </p:spPr>
        <p:txBody>
          <a:bodyPr/>
          <a:lstStyle>
            <a:lvl1pPr>
              <a:defRPr/>
            </a:lvl1pPr>
          </a:lstStyle>
          <a:p>
            <a:pPr>
              <a:defRPr/>
            </a:pPr>
            <a:endParaRPr lang="fi-FI"/>
          </a:p>
        </p:txBody>
      </p:sp>
      <p:sp>
        <p:nvSpPr>
          <p:cNvPr id="4" name="Rectangle 6">
            <a:extLst>
              <a:ext uri="{FF2B5EF4-FFF2-40B4-BE49-F238E27FC236}">
                <a16:creationId xmlns:a16="http://schemas.microsoft.com/office/drawing/2014/main" id="{1A187FFA-EFF5-4D1C-966C-5D5B35AE7B26}"/>
              </a:ext>
            </a:extLst>
          </p:cNvPr>
          <p:cNvSpPr>
            <a:spLocks noGrp="1" noChangeArrowheads="1"/>
          </p:cNvSpPr>
          <p:nvPr>
            <p:ph type="sldNum" sz="quarter" idx="12"/>
          </p:nvPr>
        </p:nvSpPr>
        <p:spPr>
          <a:ln/>
        </p:spPr>
        <p:txBody>
          <a:bodyPr/>
          <a:lstStyle>
            <a:lvl1pPr>
              <a:defRPr/>
            </a:lvl1pPr>
          </a:lstStyle>
          <a:p>
            <a:fld id="{1B04ED79-AE3E-487B-99D7-C3E0AE41C29C}" type="slidenum">
              <a:rPr lang="fi-FI" altLang="fi-FI"/>
              <a:pPr/>
              <a:t>‹#›</a:t>
            </a:fld>
            <a:endParaRPr lang="fi-FI" altLang="fi-FI"/>
          </a:p>
        </p:txBody>
      </p:sp>
    </p:spTree>
    <p:extLst>
      <p:ext uri="{BB962C8B-B14F-4D97-AF65-F5344CB8AC3E}">
        <p14:creationId xmlns:p14="http://schemas.microsoft.com/office/powerpoint/2010/main" val="6617122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tsikollinen sisältö">
    <p:spTree>
      <p:nvGrpSpPr>
        <p:cNvPr id="1" name=""/>
        <p:cNvGrpSpPr/>
        <p:nvPr/>
      </p:nvGrpSpPr>
      <p:grpSpPr>
        <a:xfrm>
          <a:off x="0" y="0"/>
          <a:ext cx="0" cy="0"/>
          <a:chOff x="0" y="0"/>
          <a:chExt cx="0" cy="0"/>
        </a:xfrm>
      </p:grpSpPr>
      <p:sp>
        <p:nvSpPr>
          <p:cNvPr id="2" name="Otsikko 1"/>
          <p:cNvSpPr>
            <a:spLocks noGrp="1"/>
          </p:cNvSpPr>
          <p:nvPr>
            <p:ph type="title"/>
          </p:nvPr>
        </p:nvSpPr>
        <p:spPr>
          <a:xfrm>
            <a:off x="457200" y="273050"/>
            <a:ext cx="3008313" cy="1162050"/>
          </a:xfrm>
        </p:spPr>
        <p:txBody>
          <a:bodyPr anchor="b"/>
          <a:lstStyle>
            <a:lvl1pPr algn="l">
              <a:defRPr sz="2000" b="1"/>
            </a:lvl1pPr>
          </a:lstStyle>
          <a:p>
            <a:r>
              <a:rPr lang="fi-FI"/>
              <a:t>Muokkaa perustyyl. napsautt.</a:t>
            </a:r>
          </a:p>
        </p:txBody>
      </p:sp>
      <p:sp>
        <p:nvSpPr>
          <p:cNvPr id="3" name="Sisällön paikkamerkk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Tekstin paikkamerkki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i-FI"/>
              <a:t>Muokkaa tekstin perustyylejä napsauttamalla</a:t>
            </a:r>
          </a:p>
        </p:txBody>
      </p:sp>
      <p:sp>
        <p:nvSpPr>
          <p:cNvPr id="5" name="Rectangle 4">
            <a:extLst>
              <a:ext uri="{FF2B5EF4-FFF2-40B4-BE49-F238E27FC236}">
                <a16:creationId xmlns:a16="http://schemas.microsoft.com/office/drawing/2014/main" id="{782FCF66-BBE0-4DA2-A3BE-6AACA537EF45}"/>
              </a:ext>
            </a:extLst>
          </p:cNvPr>
          <p:cNvSpPr>
            <a:spLocks noGrp="1" noChangeArrowheads="1"/>
          </p:cNvSpPr>
          <p:nvPr>
            <p:ph type="dt" sz="half" idx="10"/>
          </p:nvPr>
        </p:nvSpPr>
        <p:spPr>
          <a:ln/>
        </p:spPr>
        <p:txBody>
          <a:bodyPr/>
          <a:lstStyle>
            <a:lvl1pPr>
              <a:defRPr/>
            </a:lvl1pPr>
          </a:lstStyle>
          <a:p>
            <a:pPr>
              <a:defRPr/>
            </a:pPr>
            <a:endParaRPr lang="fi-FI"/>
          </a:p>
        </p:txBody>
      </p:sp>
      <p:sp>
        <p:nvSpPr>
          <p:cNvPr id="6" name="Rectangle 5">
            <a:extLst>
              <a:ext uri="{FF2B5EF4-FFF2-40B4-BE49-F238E27FC236}">
                <a16:creationId xmlns:a16="http://schemas.microsoft.com/office/drawing/2014/main" id="{9CDF141B-65DB-45A4-ADF5-B7C1129022E3}"/>
              </a:ext>
            </a:extLst>
          </p:cNvPr>
          <p:cNvSpPr>
            <a:spLocks noGrp="1" noChangeArrowheads="1"/>
          </p:cNvSpPr>
          <p:nvPr>
            <p:ph type="ftr" sz="quarter" idx="11"/>
          </p:nvPr>
        </p:nvSpPr>
        <p:spPr>
          <a:ln/>
        </p:spPr>
        <p:txBody>
          <a:bodyPr/>
          <a:lstStyle>
            <a:lvl1pPr>
              <a:defRPr/>
            </a:lvl1pPr>
          </a:lstStyle>
          <a:p>
            <a:pPr>
              <a:defRPr/>
            </a:pPr>
            <a:endParaRPr lang="fi-FI"/>
          </a:p>
        </p:txBody>
      </p:sp>
      <p:sp>
        <p:nvSpPr>
          <p:cNvPr id="7" name="Rectangle 6">
            <a:extLst>
              <a:ext uri="{FF2B5EF4-FFF2-40B4-BE49-F238E27FC236}">
                <a16:creationId xmlns:a16="http://schemas.microsoft.com/office/drawing/2014/main" id="{FC0D4C26-D50D-4E77-B0E9-865D9BF58B60}"/>
              </a:ext>
            </a:extLst>
          </p:cNvPr>
          <p:cNvSpPr>
            <a:spLocks noGrp="1" noChangeArrowheads="1"/>
          </p:cNvSpPr>
          <p:nvPr>
            <p:ph type="sldNum" sz="quarter" idx="12"/>
          </p:nvPr>
        </p:nvSpPr>
        <p:spPr>
          <a:ln/>
        </p:spPr>
        <p:txBody>
          <a:bodyPr/>
          <a:lstStyle>
            <a:lvl1pPr>
              <a:defRPr/>
            </a:lvl1pPr>
          </a:lstStyle>
          <a:p>
            <a:fld id="{8156AA0A-768E-436B-AED4-CC17E2FE5B7B}" type="slidenum">
              <a:rPr lang="fi-FI" altLang="fi-FI"/>
              <a:pPr/>
              <a:t>‹#›</a:t>
            </a:fld>
            <a:endParaRPr lang="fi-FI" altLang="fi-FI"/>
          </a:p>
        </p:txBody>
      </p:sp>
    </p:spTree>
    <p:extLst>
      <p:ext uri="{BB962C8B-B14F-4D97-AF65-F5344CB8AC3E}">
        <p14:creationId xmlns:p14="http://schemas.microsoft.com/office/powerpoint/2010/main" val="35998918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tsikollinen kuva">
    <p:spTree>
      <p:nvGrpSpPr>
        <p:cNvPr id="1" name=""/>
        <p:cNvGrpSpPr/>
        <p:nvPr/>
      </p:nvGrpSpPr>
      <p:grpSpPr>
        <a:xfrm>
          <a:off x="0" y="0"/>
          <a:ext cx="0" cy="0"/>
          <a:chOff x="0" y="0"/>
          <a:chExt cx="0" cy="0"/>
        </a:xfrm>
      </p:grpSpPr>
      <p:sp>
        <p:nvSpPr>
          <p:cNvPr id="2" name="Otsikko 1"/>
          <p:cNvSpPr>
            <a:spLocks noGrp="1"/>
          </p:cNvSpPr>
          <p:nvPr>
            <p:ph type="title"/>
          </p:nvPr>
        </p:nvSpPr>
        <p:spPr>
          <a:xfrm>
            <a:off x="1792288" y="4800600"/>
            <a:ext cx="5486400" cy="566738"/>
          </a:xfrm>
        </p:spPr>
        <p:txBody>
          <a:bodyPr anchor="b"/>
          <a:lstStyle>
            <a:lvl1pPr algn="l">
              <a:defRPr sz="2000" b="1"/>
            </a:lvl1pPr>
          </a:lstStyle>
          <a:p>
            <a:r>
              <a:rPr lang="fi-FI"/>
              <a:t>Muokkaa perustyyl. napsautt.</a:t>
            </a:r>
          </a:p>
        </p:txBody>
      </p:sp>
      <p:sp>
        <p:nvSpPr>
          <p:cNvPr id="3" name="Kuvan paikkamerkki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i-FI" noProof="0"/>
          </a:p>
        </p:txBody>
      </p:sp>
      <p:sp>
        <p:nvSpPr>
          <p:cNvPr id="4" name="Tekstin paikkamerkki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i-FI"/>
              <a:t>Muokkaa tekstin perustyylejä napsauttamalla</a:t>
            </a:r>
          </a:p>
        </p:txBody>
      </p:sp>
      <p:sp>
        <p:nvSpPr>
          <p:cNvPr id="5" name="Rectangle 4">
            <a:extLst>
              <a:ext uri="{FF2B5EF4-FFF2-40B4-BE49-F238E27FC236}">
                <a16:creationId xmlns:a16="http://schemas.microsoft.com/office/drawing/2014/main" id="{9B9EDCD1-5733-4874-A034-1CD98B3D6652}"/>
              </a:ext>
            </a:extLst>
          </p:cNvPr>
          <p:cNvSpPr>
            <a:spLocks noGrp="1" noChangeArrowheads="1"/>
          </p:cNvSpPr>
          <p:nvPr>
            <p:ph type="dt" sz="half" idx="10"/>
          </p:nvPr>
        </p:nvSpPr>
        <p:spPr>
          <a:ln/>
        </p:spPr>
        <p:txBody>
          <a:bodyPr/>
          <a:lstStyle>
            <a:lvl1pPr>
              <a:defRPr/>
            </a:lvl1pPr>
          </a:lstStyle>
          <a:p>
            <a:pPr>
              <a:defRPr/>
            </a:pPr>
            <a:endParaRPr lang="fi-FI"/>
          </a:p>
        </p:txBody>
      </p:sp>
      <p:sp>
        <p:nvSpPr>
          <p:cNvPr id="6" name="Rectangle 5">
            <a:extLst>
              <a:ext uri="{FF2B5EF4-FFF2-40B4-BE49-F238E27FC236}">
                <a16:creationId xmlns:a16="http://schemas.microsoft.com/office/drawing/2014/main" id="{EB7650AD-E056-4749-B57F-BC44805CE025}"/>
              </a:ext>
            </a:extLst>
          </p:cNvPr>
          <p:cNvSpPr>
            <a:spLocks noGrp="1" noChangeArrowheads="1"/>
          </p:cNvSpPr>
          <p:nvPr>
            <p:ph type="ftr" sz="quarter" idx="11"/>
          </p:nvPr>
        </p:nvSpPr>
        <p:spPr>
          <a:ln/>
        </p:spPr>
        <p:txBody>
          <a:bodyPr/>
          <a:lstStyle>
            <a:lvl1pPr>
              <a:defRPr/>
            </a:lvl1pPr>
          </a:lstStyle>
          <a:p>
            <a:pPr>
              <a:defRPr/>
            </a:pPr>
            <a:endParaRPr lang="fi-FI"/>
          </a:p>
        </p:txBody>
      </p:sp>
      <p:sp>
        <p:nvSpPr>
          <p:cNvPr id="7" name="Rectangle 6">
            <a:extLst>
              <a:ext uri="{FF2B5EF4-FFF2-40B4-BE49-F238E27FC236}">
                <a16:creationId xmlns:a16="http://schemas.microsoft.com/office/drawing/2014/main" id="{D1B6AF2C-0484-4E00-BCA7-E8A767F185C7}"/>
              </a:ext>
            </a:extLst>
          </p:cNvPr>
          <p:cNvSpPr>
            <a:spLocks noGrp="1" noChangeArrowheads="1"/>
          </p:cNvSpPr>
          <p:nvPr>
            <p:ph type="sldNum" sz="quarter" idx="12"/>
          </p:nvPr>
        </p:nvSpPr>
        <p:spPr>
          <a:ln/>
        </p:spPr>
        <p:txBody>
          <a:bodyPr/>
          <a:lstStyle>
            <a:lvl1pPr>
              <a:defRPr/>
            </a:lvl1pPr>
          </a:lstStyle>
          <a:p>
            <a:fld id="{3E2AE2D9-5591-46B7-AB12-22BB629DF932}" type="slidenum">
              <a:rPr lang="fi-FI" altLang="fi-FI"/>
              <a:pPr/>
              <a:t>‹#›</a:t>
            </a:fld>
            <a:endParaRPr lang="fi-FI" altLang="fi-FI"/>
          </a:p>
        </p:txBody>
      </p:sp>
    </p:spTree>
    <p:extLst>
      <p:ext uri="{BB962C8B-B14F-4D97-AF65-F5344CB8AC3E}">
        <p14:creationId xmlns:p14="http://schemas.microsoft.com/office/powerpoint/2010/main" val="19384993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4B1B1EA8-EE7B-4395-92C9-8BBAF80629D0}"/>
              </a:ext>
            </a:extLst>
          </p:cNvPr>
          <p:cNvSpPr>
            <a:spLocks noGrp="1" noChangeArrowheads="1"/>
          </p:cNvSpPr>
          <p:nvPr>
            <p:ph type="title"/>
          </p:nvPr>
        </p:nvSpPr>
        <p:spPr bwMode="auto">
          <a:xfrm>
            <a:off x="685800" y="6096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fi-FI" altLang="fi-FI"/>
              <a:t>Muokkaa otsikon perustyyliä napsauttamalla</a:t>
            </a:r>
          </a:p>
        </p:txBody>
      </p:sp>
      <p:sp>
        <p:nvSpPr>
          <p:cNvPr id="1027" name="Rectangle 3">
            <a:extLst>
              <a:ext uri="{FF2B5EF4-FFF2-40B4-BE49-F238E27FC236}">
                <a16:creationId xmlns:a16="http://schemas.microsoft.com/office/drawing/2014/main" id="{2BFE34E6-5462-4286-9085-ED11F0D60BCD}"/>
              </a:ext>
            </a:extLst>
          </p:cNvPr>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fi-FI" altLang="fi-FI"/>
              <a:t>Muokkaa tekstin perustyylejä napsauttamalla</a:t>
            </a:r>
          </a:p>
          <a:p>
            <a:pPr lvl="1"/>
            <a:r>
              <a:rPr lang="fi-FI" altLang="fi-FI"/>
              <a:t>toinen taso</a:t>
            </a:r>
          </a:p>
          <a:p>
            <a:pPr lvl="2"/>
            <a:r>
              <a:rPr lang="fi-FI" altLang="fi-FI"/>
              <a:t>kolmas taso</a:t>
            </a:r>
          </a:p>
          <a:p>
            <a:pPr lvl="3"/>
            <a:r>
              <a:rPr lang="fi-FI" altLang="fi-FI"/>
              <a:t>neljäs taso</a:t>
            </a:r>
          </a:p>
          <a:p>
            <a:pPr lvl="4"/>
            <a:r>
              <a:rPr lang="fi-FI" altLang="fi-FI"/>
              <a:t>viides taso</a:t>
            </a:r>
          </a:p>
        </p:txBody>
      </p:sp>
      <p:sp>
        <p:nvSpPr>
          <p:cNvPr id="1028" name="Rectangle 4">
            <a:extLst>
              <a:ext uri="{FF2B5EF4-FFF2-40B4-BE49-F238E27FC236}">
                <a16:creationId xmlns:a16="http://schemas.microsoft.com/office/drawing/2014/main" id="{6C0F50A3-242E-46F0-A44D-AD4A615992E6}"/>
              </a:ext>
            </a:extLst>
          </p:cNvPr>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a:lvl1pPr>
          </a:lstStyle>
          <a:p>
            <a:pPr>
              <a:defRPr/>
            </a:pPr>
            <a:endParaRPr lang="fi-FI"/>
          </a:p>
        </p:txBody>
      </p:sp>
      <p:sp>
        <p:nvSpPr>
          <p:cNvPr id="1029" name="Rectangle 5">
            <a:extLst>
              <a:ext uri="{FF2B5EF4-FFF2-40B4-BE49-F238E27FC236}">
                <a16:creationId xmlns:a16="http://schemas.microsoft.com/office/drawing/2014/main" id="{6487F042-DBBD-4150-8EE1-568677EE3694}"/>
              </a:ext>
            </a:extLst>
          </p:cNvPr>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a:lvl1pPr>
          </a:lstStyle>
          <a:p>
            <a:pPr>
              <a:defRPr/>
            </a:pPr>
            <a:endParaRPr lang="fi-FI"/>
          </a:p>
        </p:txBody>
      </p:sp>
      <p:sp>
        <p:nvSpPr>
          <p:cNvPr id="1030" name="Rectangle 6">
            <a:extLst>
              <a:ext uri="{FF2B5EF4-FFF2-40B4-BE49-F238E27FC236}">
                <a16:creationId xmlns:a16="http://schemas.microsoft.com/office/drawing/2014/main" id="{052A40E4-E9BC-422E-8705-AECDF782DC1F}"/>
              </a:ext>
            </a:extLst>
          </p:cNvPr>
          <p:cNvSpPr>
            <a:spLocks noGrp="1" noChangeArrowheads="1"/>
          </p:cNvSpPr>
          <p:nvPr>
            <p:ph type="sldNum" sz="quarter" idx="4"/>
          </p:nvPr>
        </p:nvSpPr>
        <p:spPr bwMode="auto">
          <a:xfrm>
            <a:off x="65532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a:lvl1pPr>
          </a:lstStyle>
          <a:p>
            <a:fld id="{FB92081B-7E19-4DCF-9341-63E942E4EB83}" type="slidenum">
              <a:rPr lang="fi-FI" altLang="fi-FI"/>
              <a:pPr/>
              <a:t>‹#›</a:t>
            </a:fld>
            <a:endParaRPr lang="fi-FI" altLang="fi-FI"/>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3.jpeg"/><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G:\faci\powerpoint tiedostot\LOGO1_300dpi_RGB.jpg">
            <a:extLst>
              <a:ext uri="{FF2B5EF4-FFF2-40B4-BE49-F238E27FC236}">
                <a16:creationId xmlns:a16="http://schemas.microsoft.com/office/drawing/2014/main" id="{32F172FC-B08D-49DF-AE57-B277634051F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62200" y="1981200"/>
            <a:ext cx="4117975" cy="1665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1" name="Picture 3" descr="G:\faci\powerpoint tiedostot\alapalkki1_300dpi_RGB.jpg">
            <a:extLst>
              <a:ext uri="{FF2B5EF4-FFF2-40B4-BE49-F238E27FC236}">
                <a16:creationId xmlns:a16="http://schemas.microsoft.com/office/drawing/2014/main" id="{E9A3EBDF-491F-4A66-9DDD-15C718F9E7FC}"/>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6040438"/>
            <a:ext cx="9144000" cy="817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2" name="Picture 4" descr="G:\faci\powerpoint tiedostot\aallot_RGB_300dpi_180mm.jpg">
            <a:extLst>
              <a:ext uri="{FF2B5EF4-FFF2-40B4-BE49-F238E27FC236}">
                <a16:creationId xmlns:a16="http://schemas.microsoft.com/office/drawing/2014/main" id="{90B96469-B798-47CA-B2C5-6298A372D35B}"/>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730500" y="0"/>
            <a:ext cx="6413500" cy="1255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7" name="Rectangle 6">
            <a:extLst>
              <a:ext uri="{FF2B5EF4-FFF2-40B4-BE49-F238E27FC236}">
                <a16:creationId xmlns:a16="http://schemas.microsoft.com/office/drawing/2014/main" id="{D579462A-8443-4DAE-8DDC-217759500122}"/>
              </a:ext>
            </a:extLst>
          </p:cNvPr>
          <p:cNvSpPr>
            <a:spLocks noGrp="1" noChangeArrowheads="1"/>
          </p:cNvSpPr>
          <p:nvPr>
            <p:ph type="title" idx="4294967295"/>
          </p:nvPr>
        </p:nvSpPr>
        <p:spPr>
          <a:xfrm>
            <a:off x="685800" y="4077072"/>
            <a:ext cx="7772400" cy="1584176"/>
          </a:xfrm>
        </p:spPr>
        <p:txBody>
          <a:bodyPr/>
          <a:lstStyle/>
          <a:p>
            <a:pPr eaLnBrk="1" hangingPunct="1"/>
            <a:r>
              <a:rPr lang="fi-FI" altLang="fi-FI" dirty="0"/>
              <a:t>Kuntastrategia 2021-2025</a:t>
            </a:r>
            <a:br>
              <a:rPr lang="fi-FI" altLang="fi-FI" dirty="0"/>
            </a:br>
            <a:r>
              <a:rPr lang="fi-FI" altLang="fi-FI" dirty="0"/>
              <a:t>Visio vuodelle 2030</a:t>
            </a:r>
            <a:br>
              <a:rPr lang="fi-FI" altLang="fi-FI" dirty="0"/>
            </a:br>
            <a:br>
              <a:rPr lang="fi-FI" altLang="fi-FI" sz="1500" dirty="0"/>
            </a:br>
            <a:r>
              <a:rPr lang="fi-FI" altLang="fi-FI" sz="1500" dirty="0" err="1">
                <a:solidFill>
                  <a:schemeClr val="tx1"/>
                </a:solidFill>
              </a:rPr>
              <a:t>Khall</a:t>
            </a:r>
            <a:r>
              <a:rPr lang="fi-FI" altLang="fi-FI" sz="1500" dirty="0">
                <a:solidFill>
                  <a:schemeClr val="tx1"/>
                </a:solidFill>
              </a:rPr>
              <a:t> 7.2.2022 §17</a:t>
            </a:r>
            <a:br>
              <a:rPr lang="fi-FI" altLang="fi-FI" sz="1500" dirty="0">
                <a:solidFill>
                  <a:schemeClr val="tx1"/>
                </a:solidFill>
              </a:rPr>
            </a:br>
            <a:r>
              <a:rPr lang="fi-FI" altLang="fi-FI" sz="1500" dirty="0" err="1">
                <a:solidFill>
                  <a:schemeClr val="tx1"/>
                </a:solidFill>
              </a:rPr>
              <a:t>Kvalt</a:t>
            </a:r>
            <a:r>
              <a:rPr lang="fi-FI" altLang="fi-FI" sz="1500" dirty="0">
                <a:solidFill>
                  <a:schemeClr val="tx1"/>
                </a:solidFill>
              </a:rPr>
              <a:t> 14.2.2022 §11</a:t>
            </a:r>
            <a:endParaRPr lang="fi-FI" altLang="fi-FI" sz="1500"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nodeType="afterEffect">
                                  <p:stCondLst>
                                    <p:cond delay="0"/>
                                  </p:stCondLst>
                                  <p:childTnLst>
                                    <p:set>
                                      <p:cBhvr>
                                        <p:cTn id="6" dur="1" fill="hold">
                                          <p:stCondLst>
                                            <p:cond delay="0"/>
                                          </p:stCondLst>
                                        </p:cTn>
                                        <p:tgtEl>
                                          <p:spTgt spid="2051"/>
                                        </p:tgtEl>
                                        <p:attrNameLst>
                                          <p:attrName>style.visibility</p:attrName>
                                        </p:attrNameLst>
                                      </p:cBhvr>
                                      <p:to>
                                        <p:strVal val="visible"/>
                                      </p:to>
                                    </p:set>
                                    <p:anim calcmode="lin" valueType="num">
                                      <p:cBhvr additive="base">
                                        <p:cTn id="7" dur="500" fill="hold"/>
                                        <p:tgtEl>
                                          <p:spTgt spid="2051"/>
                                        </p:tgtEl>
                                        <p:attrNameLst>
                                          <p:attrName>ppt_x</p:attrName>
                                        </p:attrNameLst>
                                      </p:cBhvr>
                                      <p:tavLst>
                                        <p:tav tm="0">
                                          <p:val>
                                            <p:strVal val="#ppt_x"/>
                                          </p:val>
                                        </p:tav>
                                        <p:tav tm="100000">
                                          <p:val>
                                            <p:strVal val="#ppt_x"/>
                                          </p:val>
                                        </p:tav>
                                      </p:tavLst>
                                    </p:anim>
                                    <p:anim calcmode="lin" valueType="num">
                                      <p:cBhvr additive="base">
                                        <p:cTn id="8" dur="500" fill="hold"/>
                                        <p:tgtEl>
                                          <p:spTgt spid="2051"/>
                                        </p:tgtEl>
                                        <p:attrNameLst>
                                          <p:attrName>ppt_y</p:attrName>
                                        </p:attrNameLst>
                                      </p:cBhvr>
                                      <p:tavLst>
                                        <p:tav tm="0">
                                          <p:val>
                                            <p:strVal val="1+#ppt_h/2"/>
                                          </p:val>
                                        </p:tav>
                                        <p:tav tm="100000">
                                          <p:val>
                                            <p:strVal val="#ppt_y"/>
                                          </p:val>
                                        </p:tav>
                                      </p:tavLst>
                                    </p:anim>
                                  </p:childTnLst>
                                </p:cTn>
                              </p:par>
                            </p:childTnLst>
                          </p:cTn>
                        </p:par>
                        <p:par>
                          <p:cTn id="9" fill="hold" nodeType="afterGroup">
                            <p:stCondLst>
                              <p:cond delay="500"/>
                            </p:stCondLst>
                            <p:childTnLst>
                              <p:par>
                                <p:cTn id="10" presetID="2" presetClass="entr" presetSubtype="2" fill="hold" nodeType="afterEffect">
                                  <p:stCondLst>
                                    <p:cond delay="0"/>
                                  </p:stCondLst>
                                  <p:childTnLst>
                                    <p:set>
                                      <p:cBhvr>
                                        <p:cTn id="11" dur="1" fill="hold">
                                          <p:stCondLst>
                                            <p:cond delay="0"/>
                                          </p:stCondLst>
                                        </p:cTn>
                                        <p:tgtEl>
                                          <p:spTgt spid="2052"/>
                                        </p:tgtEl>
                                        <p:attrNameLst>
                                          <p:attrName>style.visibility</p:attrName>
                                        </p:attrNameLst>
                                      </p:cBhvr>
                                      <p:to>
                                        <p:strVal val="visible"/>
                                      </p:to>
                                    </p:set>
                                    <p:anim calcmode="lin" valueType="num">
                                      <p:cBhvr additive="base">
                                        <p:cTn id="12" dur="500" fill="hold"/>
                                        <p:tgtEl>
                                          <p:spTgt spid="2052"/>
                                        </p:tgtEl>
                                        <p:attrNameLst>
                                          <p:attrName>ppt_x</p:attrName>
                                        </p:attrNameLst>
                                      </p:cBhvr>
                                      <p:tavLst>
                                        <p:tav tm="0">
                                          <p:val>
                                            <p:strVal val="1+#ppt_w/2"/>
                                          </p:val>
                                        </p:tav>
                                        <p:tav tm="100000">
                                          <p:val>
                                            <p:strVal val="#ppt_x"/>
                                          </p:val>
                                        </p:tav>
                                      </p:tavLst>
                                    </p:anim>
                                    <p:anim calcmode="lin" valueType="num">
                                      <p:cBhvr additive="base">
                                        <p:cTn id="13" dur="500" fill="hold"/>
                                        <p:tgtEl>
                                          <p:spTgt spid="205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G:\faci\powerpoint tiedostot\LOGO1_300dpi_RGB.jpg">
            <a:extLst>
              <a:ext uri="{FF2B5EF4-FFF2-40B4-BE49-F238E27FC236}">
                <a16:creationId xmlns:a16="http://schemas.microsoft.com/office/drawing/2014/main" id="{36B4FB18-752A-4A3C-8FD8-85EEB996A78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0"/>
            <a:ext cx="2590800" cy="1047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3" name="Picture 3" descr="G:\faci\powerpoint tiedostot\aallot_RGB_300dpi_180mm.jpg">
            <a:extLst>
              <a:ext uri="{FF2B5EF4-FFF2-40B4-BE49-F238E27FC236}">
                <a16:creationId xmlns:a16="http://schemas.microsoft.com/office/drawing/2014/main" id="{8B84AA2A-A521-451C-B429-37301C112A3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30500" y="0"/>
            <a:ext cx="6413500" cy="1255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4" name="Text Box 7">
            <a:extLst>
              <a:ext uri="{FF2B5EF4-FFF2-40B4-BE49-F238E27FC236}">
                <a16:creationId xmlns:a16="http://schemas.microsoft.com/office/drawing/2014/main" id="{6EEF2CEF-05F9-460F-AD0E-9D2FC2A163B4}"/>
              </a:ext>
            </a:extLst>
          </p:cNvPr>
          <p:cNvSpPr txBox="1">
            <a:spLocks noChangeArrowheads="1"/>
          </p:cNvSpPr>
          <p:nvPr/>
        </p:nvSpPr>
        <p:spPr bwMode="auto">
          <a:xfrm>
            <a:off x="3276600" y="2133600"/>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fi-FI" altLang="fi-FI" sz="2400"/>
          </a:p>
        </p:txBody>
      </p:sp>
      <p:sp>
        <p:nvSpPr>
          <p:cNvPr id="5125" name="Rectangle 33">
            <a:extLst>
              <a:ext uri="{FF2B5EF4-FFF2-40B4-BE49-F238E27FC236}">
                <a16:creationId xmlns:a16="http://schemas.microsoft.com/office/drawing/2014/main" id="{DDC0755E-C1AF-458F-8207-E0CF1D9CE947}"/>
              </a:ext>
            </a:extLst>
          </p:cNvPr>
          <p:cNvSpPr>
            <a:spLocks noGrp="1" noChangeArrowheads="1"/>
          </p:cNvSpPr>
          <p:nvPr>
            <p:ph type="title"/>
          </p:nvPr>
        </p:nvSpPr>
        <p:spPr>
          <a:xfrm>
            <a:off x="685800" y="701824"/>
            <a:ext cx="7772400" cy="1143000"/>
          </a:xfrm>
        </p:spPr>
        <p:txBody>
          <a:bodyPr anchor="b"/>
          <a:lstStyle/>
          <a:p>
            <a:pPr algn="l" eaLnBrk="1" hangingPunct="1"/>
            <a:r>
              <a:rPr lang="fi-FI" altLang="fi-FI" dirty="0"/>
              <a:t>Kuntastrategian sisältö</a:t>
            </a:r>
          </a:p>
        </p:txBody>
      </p:sp>
      <p:sp>
        <p:nvSpPr>
          <p:cNvPr id="2" name="Sisällön paikkamerkki 1">
            <a:extLst>
              <a:ext uri="{FF2B5EF4-FFF2-40B4-BE49-F238E27FC236}">
                <a16:creationId xmlns:a16="http://schemas.microsoft.com/office/drawing/2014/main" id="{EEA061EE-AE7B-45B4-814D-58F57311212D}"/>
              </a:ext>
            </a:extLst>
          </p:cNvPr>
          <p:cNvSpPr>
            <a:spLocks noGrp="1"/>
          </p:cNvSpPr>
          <p:nvPr>
            <p:ph idx="1"/>
          </p:nvPr>
        </p:nvSpPr>
        <p:spPr/>
        <p:txBody>
          <a:bodyPr/>
          <a:lstStyle/>
          <a:p>
            <a:r>
              <a:rPr lang="fi-FI" sz="1500" dirty="0"/>
              <a:t>Ikaalisten kaupunkiesittely</a:t>
            </a:r>
          </a:p>
          <a:p>
            <a:r>
              <a:rPr lang="fi-FI" sz="1500" dirty="0"/>
              <a:t>Toimintaympäristön muutokset</a:t>
            </a:r>
          </a:p>
          <a:p>
            <a:r>
              <a:rPr lang="fi-FI" sz="1500" dirty="0"/>
              <a:t>Kuntastrategian laatiminen</a:t>
            </a:r>
          </a:p>
          <a:p>
            <a:r>
              <a:rPr lang="fi-FI" sz="1500" dirty="0"/>
              <a:t>Kuntastrategian tiivistys</a:t>
            </a:r>
          </a:p>
          <a:p>
            <a:pPr lvl="1"/>
            <a:r>
              <a:rPr lang="fi-FI" sz="1500" dirty="0"/>
              <a:t>Kaupungin olemassa olon tarkoitus</a:t>
            </a:r>
          </a:p>
          <a:p>
            <a:pPr lvl="1"/>
            <a:r>
              <a:rPr lang="fi-FI" sz="1500" dirty="0"/>
              <a:t>Ikaalisten kaupungin arvot</a:t>
            </a:r>
          </a:p>
          <a:p>
            <a:pPr lvl="1"/>
            <a:r>
              <a:rPr lang="fi-FI" sz="1500" dirty="0"/>
              <a:t>Visio (tavoitetila) vuodelle 2030</a:t>
            </a:r>
          </a:p>
          <a:p>
            <a:pPr lvl="1"/>
            <a:r>
              <a:rPr lang="fi-FI" sz="1500" dirty="0"/>
              <a:t>Strategiaan valitut painopisteet</a:t>
            </a:r>
          </a:p>
          <a:p>
            <a:r>
              <a:rPr lang="fi-FI" sz="1500" dirty="0"/>
              <a:t>Painopisteiden kuvaukset</a:t>
            </a:r>
          </a:p>
          <a:p>
            <a:r>
              <a:rPr lang="fi-FI" sz="1500" dirty="0"/>
              <a:t>Strategiset projektit</a:t>
            </a:r>
          </a:p>
          <a:p>
            <a:r>
              <a:rPr lang="fi-FI" sz="1500" dirty="0"/>
              <a:t>Seuranta ja arviointi</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G:\faci\powerpoint tiedostot\LOGO1_300dpi_RGB.jpg">
            <a:extLst>
              <a:ext uri="{FF2B5EF4-FFF2-40B4-BE49-F238E27FC236}">
                <a16:creationId xmlns:a16="http://schemas.microsoft.com/office/drawing/2014/main" id="{2BDF5AF1-A978-4808-95A4-C1A0DE3EE7F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0"/>
            <a:ext cx="2590800" cy="1047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47" name="Picture 3" descr="G:\faci\powerpoint tiedostot\aallot_RGB_300dpi_180mm.jpg">
            <a:extLst>
              <a:ext uri="{FF2B5EF4-FFF2-40B4-BE49-F238E27FC236}">
                <a16:creationId xmlns:a16="http://schemas.microsoft.com/office/drawing/2014/main" id="{7796F521-D6A8-44B7-947D-0E3C4E63852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30500" y="0"/>
            <a:ext cx="6413500" cy="1255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48" name="Text Box 7">
            <a:extLst>
              <a:ext uri="{FF2B5EF4-FFF2-40B4-BE49-F238E27FC236}">
                <a16:creationId xmlns:a16="http://schemas.microsoft.com/office/drawing/2014/main" id="{7ACF4B77-6024-4E62-8FCE-E03452B3B812}"/>
              </a:ext>
            </a:extLst>
          </p:cNvPr>
          <p:cNvSpPr txBox="1">
            <a:spLocks noChangeArrowheads="1"/>
          </p:cNvSpPr>
          <p:nvPr/>
        </p:nvSpPr>
        <p:spPr bwMode="auto">
          <a:xfrm>
            <a:off x="3276600" y="2133600"/>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fi-FI" altLang="fi-FI" sz="2400"/>
          </a:p>
        </p:txBody>
      </p:sp>
      <p:sp>
        <p:nvSpPr>
          <p:cNvPr id="2" name="Otsikko 1">
            <a:extLst>
              <a:ext uri="{FF2B5EF4-FFF2-40B4-BE49-F238E27FC236}">
                <a16:creationId xmlns:a16="http://schemas.microsoft.com/office/drawing/2014/main" id="{E2D18BEF-BFDB-48B7-B7DA-737DD956B43E}"/>
              </a:ext>
            </a:extLst>
          </p:cNvPr>
          <p:cNvSpPr>
            <a:spLocks noGrp="1"/>
          </p:cNvSpPr>
          <p:nvPr>
            <p:ph type="title"/>
          </p:nvPr>
        </p:nvSpPr>
        <p:spPr>
          <a:xfrm>
            <a:off x="685800" y="701824"/>
            <a:ext cx="7772400" cy="1143000"/>
          </a:xfrm>
        </p:spPr>
        <p:txBody>
          <a:bodyPr anchor="b"/>
          <a:lstStyle/>
          <a:p>
            <a:pPr algn="l"/>
            <a:r>
              <a:rPr lang="fi-FI" dirty="0"/>
              <a:t>Ikaalisten kaupunkiesittely</a:t>
            </a:r>
          </a:p>
        </p:txBody>
      </p:sp>
      <p:sp>
        <p:nvSpPr>
          <p:cNvPr id="3" name="Sisällön paikkamerkki 2">
            <a:extLst>
              <a:ext uri="{FF2B5EF4-FFF2-40B4-BE49-F238E27FC236}">
                <a16:creationId xmlns:a16="http://schemas.microsoft.com/office/drawing/2014/main" id="{A2F80A34-E077-46BC-8355-D4AB6781D370}"/>
              </a:ext>
            </a:extLst>
          </p:cNvPr>
          <p:cNvSpPr>
            <a:spLocks noGrp="1"/>
          </p:cNvSpPr>
          <p:nvPr>
            <p:ph idx="1"/>
          </p:nvPr>
        </p:nvSpPr>
        <p:spPr/>
        <p:txBody>
          <a:bodyPr/>
          <a:lstStyle/>
          <a:p>
            <a:pPr marL="0" indent="0">
              <a:buNone/>
            </a:pPr>
            <a:r>
              <a:rPr lang="fi-FI" sz="1500" dirty="0"/>
              <a:t>Ikaalinen on viehättävä ja ihmisenmittainen matkailukaupunki, jossa väestökehitys on kääntynyt muuttovoittoiseksi. Monialainen koulutustarjonta ja monipuoliset elinkeinot mahdollistavat kehityksen Pirkanmaan kasvun kehällä. Ikaalisten liikenteellinen asema kolmostien varrella ja Tampereen läheisyydessä on erinomainen. Ikaalinen tunnetaan laajasti Kylpylästään ja Sata-Häme Soi -juhlistaan. Kaupunki haluaa kehittää kulttuuri- ja hyvinvointimatkailua. Ikaalisissa on myös monipuolista kestävän kehityksen ja kierrätyksen toimintaa.</a:t>
            </a:r>
          </a:p>
          <a:p>
            <a:pPr marL="0" indent="0">
              <a:buNone/>
            </a:pPr>
            <a:endParaRPr lang="fi-FI" sz="1500" dirty="0"/>
          </a:p>
          <a:p>
            <a:pPr marL="0" indent="0">
              <a:buNone/>
            </a:pPr>
            <a:r>
              <a:rPr lang="fi-FI" sz="1500" b="1" dirty="0"/>
              <a:t>Ikaalinen kuuluu Suomen seutukaupunkien ryhmään, joiden vahvuuksia ovat:</a:t>
            </a:r>
          </a:p>
          <a:p>
            <a:r>
              <a:rPr lang="fi-FI" sz="1500" dirty="0"/>
              <a:t>Sujuva elämä arjessa ja vapaalla</a:t>
            </a:r>
          </a:p>
          <a:p>
            <a:r>
              <a:rPr lang="fi-FI" sz="1500" dirty="0"/>
              <a:t>Yrittäjähenkisyys ja elinvoimaisuus</a:t>
            </a:r>
          </a:p>
          <a:p>
            <a:r>
              <a:rPr lang="fi-FI" sz="1500" dirty="0"/>
              <a:t>Päätöksenteon läheisyys</a:t>
            </a:r>
          </a:p>
          <a:p>
            <a:r>
              <a:rPr lang="fi-FI" sz="1500" dirty="0"/>
              <a:t>Luonto ja palvelut lähellä</a:t>
            </a:r>
          </a:p>
          <a:p>
            <a:pPr marL="0" indent="0">
              <a:buNone/>
            </a:pPr>
            <a:endParaRPr lang="fi-FI" sz="1500" dirty="0"/>
          </a:p>
          <a:p>
            <a:pPr marL="0" indent="0">
              <a:buNone/>
            </a:pPr>
            <a:r>
              <a:rPr lang="fi-FI" sz="1500" dirty="0"/>
              <a:t>Ikaalisten kaupunki on tehostanut toimia, joilla edistetään terveyttä ja ehkäistään syrjäytymistä. Myös kaupungin työnantajakuvaa ja henkilöstön työhyvinvointia kehitetään aktiivisesti. Kaupungin monipuolinen asunto- ja tonttitarjonta on asukasmarkkinoinnissa mainio kilpailuetu.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G:\faci\powerpoint tiedostot\LOGO1_300dpi_RGB.jpg">
            <a:extLst>
              <a:ext uri="{FF2B5EF4-FFF2-40B4-BE49-F238E27FC236}">
                <a16:creationId xmlns:a16="http://schemas.microsoft.com/office/drawing/2014/main" id="{2BDF5AF1-A978-4808-95A4-C1A0DE3EE7F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0"/>
            <a:ext cx="2590800" cy="1047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47" name="Picture 3" descr="G:\faci\powerpoint tiedostot\aallot_RGB_300dpi_180mm.jpg">
            <a:extLst>
              <a:ext uri="{FF2B5EF4-FFF2-40B4-BE49-F238E27FC236}">
                <a16:creationId xmlns:a16="http://schemas.microsoft.com/office/drawing/2014/main" id="{7796F521-D6A8-44B7-947D-0E3C4E63852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30500" y="0"/>
            <a:ext cx="6413500" cy="1255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48" name="Text Box 7">
            <a:extLst>
              <a:ext uri="{FF2B5EF4-FFF2-40B4-BE49-F238E27FC236}">
                <a16:creationId xmlns:a16="http://schemas.microsoft.com/office/drawing/2014/main" id="{7ACF4B77-6024-4E62-8FCE-E03452B3B812}"/>
              </a:ext>
            </a:extLst>
          </p:cNvPr>
          <p:cNvSpPr txBox="1">
            <a:spLocks noChangeArrowheads="1"/>
          </p:cNvSpPr>
          <p:nvPr/>
        </p:nvSpPr>
        <p:spPr bwMode="auto">
          <a:xfrm>
            <a:off x="3276600" y="2133600"/>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fi-FI" altLang="fi-FI" sz="2400" b="0" i="0" u="none" strike="noStrike" kern="1200" cap="none" spc="0" normalizeH="0" baseline="0" noProof="0">
              <a:ln>
                <a:noFill/>
              </a:ln>
              <a:solidFill>
                <a:srgbClr val="000000"/>
              </a:solidFill>
              <a:effectLst/>
              <a:uLnTx/>
              <a:uFillTx/>
              <a:latin typeface="Times New Roman" panose="02020603050405020304" pitchFamily="18" charset="0"/>
              <a:ea typeface="+mn-ea"/>
              <a:cs typeface="+mn-cs"/>
            </a:endParaRPr>
          </a:p>
        </p:txBody>
      </p:sp>
      <p:sp>
        <p:nvSpPr>
          <p:cNvPr id="2" name="Otsikko 1">
            <a:extLst>
              <a:ext uri="{FF2B5EF4-FFF2-40B4-BE49-F238E27FC236}">
                <a16:creationId xmlns:a16="http://schemas.microsoft.com/office/drawing/2014/main" id="{E2D18BEF-BFDB-48B7-B7DA-737DD956B43E}"/>
              </a:ext>
            </a:extLst>
          </p:cNvPr>
          <p:cNvSpPr>
            <a:spLocks noGrp="1"/>
          </p:cNvSpPr>
          <p:nvPr>
            <p:ph type="title"/>
          </p:nvPr>
        </p:nvSpPr>
        <p:spPr>
          <a:xfrm>
            <a:off x="685800" y="701824"/>
            <a:ext cx="7772400" cy="1143000"/>
          </a:xfrm>
        </p:spPr>
        <p:txBody>
          <a:bodyPr anchor="b"/>
          <a:lstStyle/>
          <a:p>
            <a:pPr algn="l"/>
            <a:r>
              <a:rPr lang="fi-FI" dirty="0"/>
              <a:t>Toimintaympäristön muutokset</a:t>
            </a:r>
          </a:p>
        </p:txBody>
      </p:sp>
      <p:sp>
        <p:nvSpPr>
          <p:cNvPr id="3" name="Sisällön paikkamerkki 2">
            <a:extLst>
              <a:ext uri="{FF2B5EF4-FFF2-40B4-BE49-F238E27FC236}">
                <a16:creationId xmlns:a16="http://schemas.microsoft.com/office/drawing/2014/main" id="{A2F80A34-E077-46BC-8355-D4AB6781D370}"/>
              </a:ext>
            </a:extLst>
          </p:cNvPr>
          <p:cNvSpPr>
            <a:spLocks noGrp="1"/>
          </p:cNvSpPr>
          <p:nvPr>
            <p:ph idx="1"/>
          </p:nvPr>
        </p:nvSpPr>
        <p:spPr/>
        <p:txBody>
          <a:bodyPr/>
          <a:lstStyle/>
          <a:p>
            <a:r>
              <a:rPr lang="fi-FI" sz="1500" dirty="0"/>
              <a:t>Sosiaali-, terveys- ja pelastuspalvelut hyvinvointialueille vuonna 2023</a:t>
            </a:r>
          </a:p>
          <a:p>
            <a:r>
              <a:rPr lang="fi-FI" sz="1500" dirty="0"/>
              <a:t>Uuden (soten jälkeisen) Ikaalisten tehtävät, rahoitus ja organisoituminen</a:t>
            </a:r>
          </a:p>
          <a:p>
            <a:r>
              <a:rPr lang="fi-FI" sz="1500" dirty="0"/>
              <a:t>Alueellisen ja maakunnallisen yhteistyön (tarpeen) lisääntyminen</a:t>
            </a:r>
          </a:p>
          <a:p>
            <a:r>
              <a:rPr lang="fi-FI" sz="1500" dirty="0"/>
              <a:t>Maakunnallisen ja kansallisen edunvalvontyön korostuminen</a:t>
            </a:r>
          </a:p>
          <a:p>
            <a:r>
              <a:rPr lang="fi-FI" sz="1500" dirty="0"/>
              <a:t>Syntyvyyden lasku, väestön ikääntyminen, väestörakenne</a:t>
            </a:r>
          </a:p>
          <a:p>
            <a:r>
              <a:rPr lang="fi-FI" sz="1500" dirty="0"/>
              <a:t>TE-palvelut siirtyvät kunnille (20t työvoimapohja) vuonna 2024</a:t>
            </a:r>
          </a:p>
          <a:p>
            <a:r>
              <a:rPr lang="fi-FI" sz="1500" dirty="0"/>
              <a:t>Haasteet työvoiman saatavuudessa, työperäinen maahanmuutto</a:t>
            </a:r>
          </a:p>
          <a:p>
            <a:r>
              <a:rPr lang="fi-FI" sz="1500" dirty="0"/>
              <a:t>Sivistyspalveluiden sekä hyvinvoinnin ja terveyden edistämisen korostuminen</a:t>
            </a:r>
          </a:p>
          <a:p>
            <a:r>
              <a:rPr lang="fi-FI" sz="1500" dirty="0"/>
              <a:t>Ilmastonmuutos, uusiutuvat energialähteet, tuulivoimateollisuus</a:t>
            </a:r>
          </a:p>
        </p:txBody>
      </p:sp>
    </p:spTree>
    <p:extLst>
      <p:ext uri="{BB962C8B-B14F-4D97-AF65-F5344CB8AC3E}">
        <p14:creationId xmlns:p14="http://schemas.microsoft.com/office/powerpoint/2010/main" val="19188677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G:\faci\powerpoint tiedostot\LOGO1_300dpi_RGB.jpg">
            <a:extLst>
              <a:ext uri="{FF2B5EF4-FFF2-40B4-BE49-F238E27FC236}">
                <a16:creationId xmlns:a16="http://schemas.microsoft.com/office/drawing/2014/main" id="{2BDF5AF1-A978-4808-95A4-C1A0DE3EE7F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0"/>
            <a:ext cx="2590800" cy="1047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47" name="Picture 3" descr="G:\faci\powerpoint tiedostot\aallot_RGB_300dpi_180mm.jpg">
            <a:extLst>
              <a:ext uri="{FF2B5EF4-FFF2-40B4-BE49-F238E27FC236}">
                <a16:creationId xmlns:a16="http://schemas.microsoft.com/office/drawing/2014/main" id="{7796F521-D6A8-44B7-947D-0E3C4E63852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30500" y="0"/>
            <a:ext cx="6413500" cy="1255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48" name="Text Box 7">
            <a:extLst>
              <a:ext uri="{FF2B5EF4-FFF2-40B4-BE49-F238E27FC236}">
                <a16:creationId xmlns:a16="http://schemas.microsoft.com/office/drawing/2014/main" id="{7ACF4B77-6024-4E62-8FCE-E03452B3B812}"/>
              </a:ext>
            </a:extLst>
          </p:cNvPr>
          <p:cNvSpPr txBox="1">
            <a:spLocks noChangeArrowheads="1"/>
          </p:cNvSpPr>
          <p:nvPr/>
        </p:nvSpPr>
        <p:spPr bwMode="auto">
          <a:xfrm>
            <a:off x="3276600" y="2133600"/>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fi-FI" altLang="fi-FI" sz="2400"/>
          </a:p>
        </p:txBody>
      </p:sp>
      <p:sp>
        <p:nvSpPr>
          <p:cNvPr id="2" name="Otsikko 1">
            <a:extLst>
              <a:ext uri="{FF2B5EF4-FFF2-40B4-BE49-F238E27FC236}">
                <a16:creationId xmlns:a16="http://schemas.microsoft.com/office/drawing/2014/main" id="{E2D18BEF-BFDB-48B7-B7DA-737DD956B43E}"/>
              </a:ext>
            </a:extLst>
          </p:cNvPr>
          <p:cNvSpPr>
            <a:spLocks noGrp="1"/>
          </p:cNvSpPr>
          <p:nvPr>
            <p:ph type="title"/>
          </p:nvPr>
        </p:nvSpPr>
        <p:spPr>
          <a:xfrm>
            <a:off x="685800" y="701824"/>
            <a:ext cx="7772400" cy="1143000"/>
          </a:xfrm>
        </p:spPr>
        <p:txBody>
          <a:bodyPr anchor="b"/>
          <a:lstStyle/>
          <a:p>
            <a:pPr algn="l"/>
            <a:r>
              <a:rPr lang="fi-FI" dirty="0"/>
              <a:t>Kuntastrategian laatiminen</a:t>
            </a:r>
          </a:p>
        </p:txBody>
      </p:sp>
      <p:sp>
        <p:nvSpPr>
          <p:cNvPr id="3" name="Sisällön paikkamerkki 2">
            <a:extLst>
              <a:ext uri="{FF2B5EF4-FFF2-40B4-BE49-F238E27FC236}">
                <a16:creationId xmlns:a16="http://schemas.microsoft.com/office/drawing/2014/main" id="{A2F80A34-E077-46BC-8355-D4AB6781D370}"/>
              </a:ext>
            </a:extLst>
          </p:cNvPr>
          <p:cNvSpPr>
            <a:spLocks noGrp="1"/>
          </p:cNvSpPr>
          <p:nvPr>
            <p:ph idx="1"/>
          </p:nvPr>
        </p:nvSpPr>
        <p:spPr/>
        <p:txBody>
          <a:bodyPr/>
          <a:lstStyle/>
          <a:p>
            <a:r>
              <a:rPr lang="fi-FI" sz="1500" dirty="0"/>
              <a:t>Ikaalisten kuntastrategian laadinta aloitettiin lokakuussa 2021 kunnan johtoryhmän ja kaupunginvaltuutettujen kanssa.</a:t>
            </a:r>
          </a:p>
          <a:p>
            <a:r>
              <a:rPr lang="fi-FI" sz="1500" dirty="0"/>
              <a:t>Osallistava strategiatyö koostui sisäisestä ja ulkoisesta sähköisestä kyselystä, tausta-aineistojen kokoamisesta, edellisen kuntastrategian arvioinnista sekä kuntastrategiatyöpajoista.</a:t>
            </a:r>
          </a:p>
          <a:p>
            <a:r>
              <a:rPr lang="fi-FI" sz="1500" dirty="0"/>
              <a:t>Kuntastrategian luonnosversioon oli mahdollisuus antaa palautetta vuodenvaihteessa 2021-2022, jonka jälkeen strategia viimeisteltiin.</a:t>
            </a:r>
          </a:p>
          <a:p>
            <a:r>
              <a:rPr lang="fi-FI" sz="1500" dirty="0"/>
              <a:t>Kuntastrategia hyväksyttiin kaupunginhallituksessa 7.2.2022 ja kaupunginvaltuustossa 14.2.2022.</a:t>
            </a:r>
          </a:p>
          <a:p>
            <a:pPr marL="0" indent="0">
              <a:buNone/>
            </a:pPr>
            <a:endParaRPr lang="fi-FI" dirty="0"/>
          </a:p>
        </p:txBody>
      </p:sp>
    </p:spTree>
    <p:extLst>
      <p:ext uri="{BB962C8B-B14F-4D97-AF65-F5344CB8AC3E}">
        <p14:creationId xmlns:p14="http://schemas.microsoft.com/office/powerpoint/2010/main" val="33062061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G:\faci\powerpoint tiedostot\LOGO1_300dpi_RGB.jpg">
            <a:extLst>
              <a:ext uri="{FF2B5EF4-FFF2-40B4-BE49-F238E27FC236}">
                <a16:creationId xmlns:a16="http://schemas.microsoft.com/office/drawing/2014/main" id="{2BDF5AF1-A978-4808-95A4-C1A0DE3EE7F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0"/>
            <a:ext cx="2590800" cy="1047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47" name="Picture 3" descr="G:\faci\powerpoint tiedostot\aallot_RGB_300dpi_180mm.jpg">
            <a:extLst>
              <a:ext uri="{FF2B5EF4-FFF2-40B4-BE49-F238E27FC236}">
                <a16:creationId xmlns:a16="http://schemas.microsoft.com/office/drawing/2014/main" id="{7796F521-D6A8-44B7-947D-0E3C4E63852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30500" y="0"/>
            <a:ext cx="6413500" cy="1255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48" name="Text Box 7">
            <a:extLst>
              <a:ext uri="{FF2B5EF4-FFF2-40B4-BE49-F238E27FC236}">
                <a16:creationId xmlns:a16="http://schemas.microsoft.com/office/drawing/2014/main" id="{7ACF4B77-6024-4E62-8FCE-E03452B3B812}"/>
              </a:ext>
            </a:extLst>
          </p:cNvPr>
          <p:cNvSpPr txBox="1">
            <a:spLocks noChangeArrowheads="1"/>
          </p:cNvSpPr>
          <p:nvPr/>
        </p:nvSpPr>
        <p:spPr bwMode="auto">
          <a:xfrm>
            <a:off x="3276600" y="2133600"/>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fi-FI" altLang="fi-FI" sz="2400" b="0" i="0" u="none" strike="noStrike" kern="1200" cap="none" spc="0" normalizeH="0" baseline="0" noProof="0">
              <a:ln>
                <a:noFill/>
              </a:ln>
              <a:solidFill>
                <a:srgbClr val="000000"/>
              </a:solidFill>
              <a:effectLst/>
              <a:uLnTx/>
              <a:uFillTx/>
              <a:latin typeface="Times New Roman" panose="02020603050405020304" pitchFamily="18" charset="0"/>
              <a:ea typeface="+mn-ea"/>
              <a:cs typeface="+mn-cs"/>
            </a:endParaRPr>
          </a:p>
        </p:txBody>
      </p:sp>
      <p:sp>
        <p:nvSpPr>
          <p:cNvPr id="8" name="Suorakulmio 7">
            <a:extLst>
              <a:ext uri="{FF2B5EF4-FFF2-40B4-BE49-F238E27FC236}">
                <a16:creationId xmlns:a16="http://schemas.microsoft.com/office/drawing/2014/main" id="{CAD235CF-2C87-4040-A94B-126029C803A5}"/>
              </a:ext>
            </a:extLst>
          </p:cNvPr>
          <p:cNvSpPr/>
          <p:nvPr/>
        </p:nvSpPr>
        <p:spPr>
          <a:xfrm rot="16200000">
            <a:off x="-41625" y="5826065"/>
            <a:ext cx="1096774" cy="209596"/>
          </a:xfrm>
          <a:prstGeom prst="rect">
            <a:avLst/>
          </a:prstGeom>
          <a:solidFill>
            <a:srgbClr val="01A439"/>
          </a:solidFill>
          <a:ln w="25400" cap="flat" cmpd="sng" algn="ctr">
            <a:solidFill>
              <a:srgbClr val="00A638"/>
            </a:solidFill>
            <a:prstDash val="solid"/>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fi-FI" sz="1800" b="0" i="0" u="none" strike="noStrike" kern="0" cap="none" spc="0" normalizeH="0" baseline="0" noProof="0" dirty="0">
                <a:ln>
                  <a:noFill/>
                </a:ln>
                <a:solidFill>
                  <a:prstClr val="white"/>
                </a:solidFill>
                <a:effectLst/>
                <a:uLnTx/>
                <a:uFillTx/>
                <a:latin typeface="Calibri"/>
                <a:ea typeface="+mn-ea"/>
                <a:cs typeface="+mn-cs"/>
              </a:rPr>
              <a:t>ARVOT</a:t>
            </a:r>
          </a:p>
        </p:txBody>
      </p:sp>
      <p:sp>
        <p:nvSpPr>
          <p:cNvPr id="9" name="Suorakulmio 8">
            <a:extLst>
              <a:ext uri="{FF2B5EF4-FFF2-40B4-BE49-F238E27FC236}">
                <a16:creationId xmlns:a16="http://schemas.microsoft.com/office/drawing/2014/main" id="{09726FCA-D680-4B9B-917B-E6B7FE6A66A1}"/>
              </a:ext>
            </a:extLst>
          </p:cNvPr>
          <p:cNvSpPr/>
          <p:nvPr/>
        </p:nvSpPr>
        <p:spPr>
          <a:xfrm rot="16200000">
            <a:off x="-115095" y="4655824"/>
            <a:ext cx="1243708" cy="209596"/>
          </a:xfrm>
          <a:prstGeom prst="rect">
            <a:avLst/>
          </a:prstGeom>
          <a:solidFill>
            <a:srgbClr val="007CC3"/>
          </a:solidFill>
          <a:ln w="25400" cap="flat" cmpd="sng" algn="ctr">
            <a:solidFill>
              <a:srgbClr val="007DC1"/>
            </a:solidFill>
            <a:prstDash val="solid"/>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fi-FI" sz="1800" b="0" i="0" u="none" strike="noStrike" kern="0" cap="none" spc="0" normalizeH="0" baseline="0" noProof="0" dirty="0">
                <a:ln>
                  <a:noFill/>
                </a:ln>
                <a:solidFill>
                  <a:prstClr val="white"/>
                </a:solidFill>
                <a:effectLst/>
                <a:uLnTx/>
                <a:uFillTx/>
                <a:latin typeface="Calibri"/>
                <a:ea typeface="+mn-ea"/>
                <a:cs typeface="+mn-cs"/>
              </a:rPr>
              <a:t>MISSIO</a:t>
            </a:r>
          </a:p>
        </p:txBody>
      </p:sp>
      <p:sp>
        <p:nvSpPr>
          <p:cNvPr id="10" name="Suorakulmio 9">
            <a:extLst>
              <a:ext uri="{FF2B5EF4-FFF2-40B4-BE49-F238E27FC236}">
                <a16:creationId xmlns:a16="http://schemas.microsoft.com/office/drawing/2014/main" id="{C8D2F203-86EE-48EB-BF40-67787FCB892A}"/>
              </a:ext>
            </a:extLst>
          </p:cNvPr>
          <p:cNvSpPr/>
          <p:nvPr/>
        </p:nvSpPr>
        <p:spPr>
          <a:xfrm rot="16200000">
            <a:off x="-67758" y="3459575"/>
            <a:ext cx="1148790" cy="209596"/>
          </a:xfrm>
          <a:prstGeom prst="rect">
            <a:avLst/>
          </a:prstGeom>
          <a:solidFill>
            <a:srgbClr val="00A637"/>
          </a:solidFill>
          <a:ln w="25400" cap="flat" cmpd="sng" algn="ctr">
            <a:solidFill>
              <a:srgbClr val="00A538"/>
            </a:solidFill>
            <a:prstDash val="solid"/>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fi-FI" sz="1800" b="0" i="0" u="none" strike="noStrike" kern="0" cap="none" spc="0" normalizeH="0" baseline="0" noProof="0" dirty="0">
                <a:ln>
                  <a:noFill/>
                </a:ln>
                <a:solidFill>
                  <a:prstClr val="white"/>
                </a:solidFill>
                <a:effectLst/>
                <a:uLnTx/>
                <a:uFillTx/>
                <a:latin typeface="Calibri"/>
                <a:ea typeface="+mn-ea"/>
                <a:cs typeface="+mn-cs"/>
              </a:rPr>
              <a:t>VISIO</a:t>
            </a:r>
          </a:p>
        </p:txBody>
      </p:sp>
      <p:sp>
        <p:nvSpPr>
          <p:cNvPr id="11" name="Suorakulmio 10">
            <a:extLst>
              <a:ext uri="{FF2B5EF4-FFF2-40B4-BE49-F238E27FC236}">
                <a16:creationId xmlns:a16="http://schemas.microsoft.com/office/drawing/2014/main" id="{F6808899-834F-4E39-832D-CC0AF6557ADD}"/>
              </a:ext>
            </a:extLst>
          </p:cNvPr>
          <p:cNvSpPr/>
          <p:nvPr/>
        </p:nvSpPr>
        <p:spPr>
          <a:xfrm rot="16200000">
            <a:off x="-464413" y="1914129"/>
            <a:ext cx="1942227" cy="209470"/>
          </a:xfrm>
          <a:prstGeom prst="rect">
            <a:avLst/>
          </a:prstGeom>
          <a:solidFill>
            <a:srgbClr val="007CC7"/>
          </a:solidFill>
          <a:ln w="25400" cap="flat" cmpd="sng" algn="ctr">
            <a:solidFill>
              <a:srgbClr val="007CC7"/>
            </a:solidFill>
            <a:prstDash val="solid"/>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fi-FI" sz="1800" b="0" i="0" u="none" strike="noStrike" kern="0" cap="none" spc="0" normalizeH="0" baseline="0" noProof="0" dirty="0">
                <a:ln>
                  <a:noFill/>
                </a:ln>
                <a:solidFill>
                  <a:prstClr val="white"/>
                </a:solidFill>
                <a:effectLst/>
                <a:uLnTx/>
                <a:uFillTx/>
                <a:latin typeface="Calibri"/>
                <a:ea typeface="+mn-ea"/>
                <a:cs typeface="+mn-cs"/>
              </a:rPr>
              <a:t>PAINOPISTEET</a:t>
            </a:r>
          </a:p>
        </p:txBody>
      </p:sp>
      <p:sp>
        <p:nvSpPr>
          <p:cNvPr id="5" name="Tekstiruutu 4">
            <a:extLst>
              <a:ext uri="{FF2B5EF4-FFF2-40B4-BE49-F238E27FC236}">
                <a16:creationId xmlns:a16="http://schemas.microsoft.com/office/drawing/2014/main" id="{446FBE81-6D1E-4E3B-B531-942B2A6E6D0E}"/>
              </a:ext>
            </a:extLst>
          </p:cNvPr>
          <p:cNvSpPr txBox="1"/>
          <p:nvPr/>
        </p:nvSpPr>
        <p:spPr>
          <a:xfrm>
            <a:off x="784801" y="3148874"/>
            <a:ext cx="8028384" cy="830997"/>
          </a:xfrm>
          <a:prstGeom prst="rect">
            <a:avLst/>
          </a:prstGeom>
          <a:noFill/>
        </p:spPr>
        <p:txBody>
          <a:bodyPr wrap="square" rtlCol="0" anchor="ctr">
            <a:spAutoFit/>
          </a:bodyPr>
          <a:lstStyle/>
          <a:p>
            <a:r>
              <a:rPr lang="fi-FI" dirty="0"/>
              <a:t>Alueellista elinvoimaa edistävä, hyvinvoiva ja ketterästi kehittyvä kaupunki lähellä luontoa ja ihmistä.</a:t>
            </a:r>
          </a:p>
        </p:txBody>
      </p:sp>
      <p:sp>
        <p:nvSpPr>
          <p:cNvPr id="13" name="Tekstiruutu 12">
            <a:extLst>
              <a:ext uri="{FF2B5EF4-FFF2-40B4-BE49-F238E27FC236}">
                <a16:creationId xmlns:a16="http://schemas.microsoft.com/office/drawing/2014/main" id="{49DF02E9-B74F-4B4E-BB7A-81235622770B}"/>
              </a:ext>
            </a:extLst>
          </p:cNvPr>
          <p:cNvSpPr txBox="1"/>
          <p:nvPr/>
        </p:nvSpPr>
        <p:spPr>
          <a:xfrm>
            <a:off x="791072" y="5515364"/>
            <a:ext cx="8352928" cy="830997"/>
          </a:xfrm>
          <a:prstGeom prst="rect">
            <a:avLst/>
          </a:prstGeom>
          <a:noFill/>
        </p:spPr>
        <p:txBody>
          <a:bodyPr wrap="square" rtlCol="0">
            <a:spAutoFit/>
          </a:bodyPr>
          <a:lstStyle/>
          <a:p>
            <a:r>
              <a:rPr lang="fi-FI" dirty="0"/>
              <a:t>Hyvinvointi, joka koostuu asukaslähtöisyydestä, yritysmyönteisyydestä, avoimuudesta ja yhteistyökykyisyydestä.</a:t>
            </a:r>
          </a:p>
        </p:txBody>
      </p:sp>
      <p:sp>
        <p:nvSpPr>
          <p:cNvPr id="14" name="Tekstiruutu 13">
            <a:extLst>
              <a:ext uri="{FF2B5EF4-FFF2-40B4-BE49-F238E27FC236}">
                <a16:creationId xmlns:a16="http://schemas.microsoft.com/office/drawing/2014/main" id="{FCDC7C83-FC1C-40B7-B3D8-2467FC8887B9}"/>
              </a:ext>
            </a:extLst>
          </p:cNvPr>
          <p:cNvSpPr txBox="1"/>
          <p:nvPr/>
        </p:nvSpPr>
        <p:spPr>
          <a:xfrm>
            <a:off x="784801" y="1234034"/>
            <a:ext cx="8028384" cy="1569660"/>
          </a:xfrm>
          <a:prstGeom prst="rect">
            <a:avLst/>
          </a:prstGeom>
          <a:noFill/>
        </p:spPr>
        <p:txBody>
          <a:bodyPr wrap="square" rtlCol="0">
            <a:spAutoFit/>
          </a:bodyPr>
          <a:lstStyle/>
          <a:p>
            <a:r>
              <a:rPr lang="fi-FI" dirty="0"/>
              <a:t>1) </a:t>
            </a:r>
            <a:r>
              <a:rPr lang="fi-FI" dirty="0" err="1"/>
              <a:t>Ikaalilaisten</a:t>
            </a:r>
            <a:r>
              <a:rPr lang="fi-FI" dirty="0"/>
              <a:t> hyvinvointi</a:t>
            </a:r>
          </a:p>
          <a:p>
            <a:r>
              <a:rPr lang="fi-FI" dirty="0"/>
              <a:t>2) Tasapainoinen kuntatalous</a:t>
            </a:r>
          </a:p>
          <a:p>
            <a:r>
              <a:rPr lang="fi-FI" dirty="0"/>
              <a:t>3) Aktiivinen elinkeinopolitiikka</a:t>
            </a:r>
          </a:p>
          <a:p>
            <a:r>
              <a:rPr lang="fi-FI" dirty="0"/>
              <a:t>4) Kehittyvä asunto- ja tonttitarjonta</a:t>
            </a:r>
          </a:p>
        </p:txBody>
      </p:sp>
      <p:sp>
        <p:nvSpPr>
          <p:cNvPr id="15" name="Tekstiruutu 14">
            <a:extLst>
              <a:ext uri="{FF2B5EF4-FFF2-40B4-BE49-F238E27FC236}">
                <a16:creationId xmlns:a16="http://schemas.microsoft.com/office/drawing/2014/main" id="{1107EA11-AD54-49C8-A797-71C9260673AD}"/>
              </a:ext>
            </a:extLst>
          </p:cNvPr>
          <p:cNvSpPr txBox="1"/>
          <p:nvPr/>
        </p:nvSpPr>
        <p:spPr>
          <a:xfrm>
            <a:off x="784801" y="4345123"/>
            <a:ext cx="8352927" cy="830997"/>
          </a:xfrm>
          <a:prstGeom prst="rect">
            <a:avLst/>
          </a:prstGeom>
          <a:noFill/>
        </p:spPr>
        <p:txBody>
          <a:bodyPr wrap="square" rtlCol="0">
            <a:spAutoFit/>
          </a:bodyPr>
          <a:lstStyle/>
          <a:p>
            <a:r>
              <a:rPr lang="fi-FI" dirty="0"/>
              <a:t>Asukkaiden ja ympäristön hyvinvoinnista huolehtiminen ja elinvoimaisen toimintaympäristön luominen.</a:t>
            </a:r>
          </a:p>
        </p:txBody>
      </p:sp>
      <p:sp>
        <p:nvSpPr>
          <p:cNvPr id="16" name="Rectangle 6">
            <a:extLst>
              <a:ext uri="{FF2B5EF4-FFF2-40B4-BE49-F238E27FC236}">
                <a16:creationId xmlns:a16="http://schemas.microsoft.com/office/drawing/2014/main" id="{12DEC6FD-2979-4280-A2F5-95DBE55712C8}"/>
              </a:ext>
            </a:extLst>
          </p:cNvPr>
          <p:cNvSpPr txBox="1">
            <a:spLocks noChangeArrowheads="1"/>
          </p:cNvSpPr>
          <p:nvPr/>
        </p:nvSpPr>
        <p:spPr bwMode="auto">
          <a:xfrm>
            <a:off x="4895528" y="1426333"/>
            <a:ext cx="4248472"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a:lstStyle>
          <a:p>
            <a:pPr eaLnBrk="1" hangingPunct="1"/>
            <a:r>
              <a:rPr lang="fi-FI" altLang="fi-FI" sz="2500" b="1" kern="0"/>
              <a:t>Kuntastrategia 2021-2025</a:t>
            </a:r>
            <a:br>
              <a:rPr lang="fi-FI" altLang="fi-FI" sz="2500" b="1" kern="0"/>
            </a:br>
            <a:r>
              <a:rPr lang="fi-FI" altLang="fi-FI" sz="2500" b="1" kern="0"/>
              <a:t>Visio vuodelle 2030</a:t>
            </a:r>
            <a:endParaRPr lang="fi-FI" altLang="fi-FI" sz="2500" b="1" kern="0" dirty="0"/>
          </a:p>
        </p:txBody>
      </p:sp>
    </p:spTree>
    <p:extLst>
      <p:ext uri="{BB962C8B-B14F-4D97-AF65-F5344CB8AC3E}">
        <p14:creationId xmlns:p14="http://schemas.microsoft.com/office/powerpoint/2010/main" val="21718628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G:\faci\powerpoint tiedostot\LOGO1_300dpi_RGB.jpg">
            <a:extLst>
              <a:ext uri="{FF2B5EF4-FFF2-40B4-BE49-F238E27FC236}">
                <a16:creationId xmlns:a16="http://schemas.microsoft.com/office/drawing/2014/main" id="{2BDF5AF1-A978-4808-95A4-C1A0DE3EE7F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0"/>
            <a:ext cx="2590800" cy="1047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47" name="Picture 3" descr="G:\faci\powerpoint tiedostot\aallot_RGB_300dpi_180mm.jpg">
            <a:extLst>
              <a:ext uri="{FF2B5EF4-FFF2-40B4-BE49-F238E27FC236}">
                <a16:creationId xmlns:a16="http://schemas.microsoft.com/office/drawing/2014/main" id="{7796F521-D6A8-44B7-947D-0E3C4E63852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30500" y="0"/>
            <a:ext cx="6413500" cy="1255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48" name="Text Box 7">
            <a:extLst>
              <a:ext uri="{FF2B5EF4-FFF2-40B4-BE49-F238E27FC236}">
                <a16:creationId xmlns:a16="http://schemas.microsoft.com/office/drawing/2014/main" id="{7ACF4B77-6024-4E62-8FCE-E03452B3B812}"/>
              </a:ext>
            </a:extLst>
          </p:cNvPr>
          <p:cNvSpPr txBox="1">
            <a:spLocks noChangeArrowheads="1"/>
          </p:cNvSpPr>
          <p:nvPr/>
        </p:nvSpPr>
        <p:spPr bwMode="auto">
          <a:xfrm>
            <a:off x="3276600" y="2133600"/>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fi-FI" altLang="fi-FI" sz="2400"/>
          </a:p>
        </p:txBody>
      </p:sp>
      <p:sp>
        <p:nvSpPr>
          <p:cNvPr id="2" name="Otsikko 1">
            <a:extLst>
              <a:ext uri="{FF2B5EF4-FFF2-40B4-BE49-F238E27FC236}">
                <a16:creationId xmlns:a16="http://schemas.microsoft.com/office/drawing/2014/main" id="{E2D18BEF-BFDB-48B7-B7DA-737DD956B43E}"/>
              </a:ext>
            </a:extLst>
          </p:cNvPr>
          <p:cNvSpPr>
            <a:spLocks noGrp="1"/>
          </p:cNvSpPr>
          <p:nvPr>
            <p:ph type="title"/>
          </p:nvPr>
        </p:nvSpPr>
        <p:spPr>
          <a:xfrm>
            <a:off x="685800" y="701824"/>
            <a:ext cx="7772400" cy="1143000"/>
          </a:xfrm>
        </p:spPr>
        <p:txBody>
          <a:bodyPr anchor="b"/>
          <a:lstStyle/>
          <a:p>
            <a:pPr algn="l"/>
            <a:r>
              <a:rPr lang="fi-FI" dirty="0"/>
              <a:t>Painopisteiden kuvaukset</a:t>
            </a:r>
          </a:p>
        </p:txBody>
      </p:sp>
      <p:sp>
        <p:nvSpPr>
          <p:cNvPr id="3" name="Sisällön paikkamerkki 2">
            <a:extLst>
              <a:ext uri="{FF2B5EF4-FFF2-40B4-BE49-F238E27FC236}">
                <a16:creationId xmlns:a16="http://schemas.microsoft.com/office/drawing/2014/main" id="{A2F80A34-E077-46BC-8355-D4AB6781D370}"/>
              </a:ext>
            </a:extLst>
          </p:cNvPr>
          <p:cNvSpPr>
            <a:spLocks noGrp="1"/>
          </p:cNvSpPr>
          <p:nvPr>
            <p:ph idx="1"/>
          </p:nvPr>
        </p:nvSpPr>
        <p:spPr>
          <a:xfrm>
            <a:off x="685800" y="1844824"/>
            <a:ext cx="7772400" cy="4680520"/>
          </a:xfrm>
        </p:spPr>
        <p:txBody>
          <a:bodyPr/>
          <a:lstStyle/>
          <a:p>
            <a:pPr marL="0" indent="0">
              <a:buNone/>
            </a:pPr>
            <a:r>
              <a:rPr lang="fi-FI" sz="1500" b="1" dirty="0"/>
              <a:t>1) </a:t>
            </a:r>
            <a:r>
              <a:rPr lang="fi-FI" sz="1500" b="1" dirty="0" err="1"/>
              <a:t>Ikaalilaisten</a:t>
            </a:r>
            <a:r>
              <a:rPr lang="fi-FI" sz="1500" b="1" dirty="0"/>
              <a:t> hyvinvointi</a:t>
            </a:r>
          </a:p>
          <a:p>
            <a:pPr marL="0" indent="0">
              <a:buNone/>
            </a:pPr>
            <a:r>
              <a:rPr lang="fi-FI" sz="1500" dirty="0" err="1"/>
              <a:t>Ikaalilaisten</a:t>
            </a:r>
            <a:r>
              <a:rPr lang="fi-FI" sz="1500" dirty="0"/>
              <a:t> hyvinvointi perustuu kaupungin arvoihin, olemassa olon tarkoitukseen (missioon) ja vuodelle 2030 asetettuun tavoitetilaan (visioon).</a:t>
            </a:r>
          </a:p>
          <a:p>
            <a:pPr marL="0" indent="0">
              <a:buNone/>
            </a:pPr>
            <a:r>
              <a:rPr lang="fi-FI" sz="1500" dirty="0"/>
              <a:t>Mittarit: Hyvinvointikertomus ja –suunnitelma, jotka sisältävät mm. kouluterveyskyselyn, osallistumisen aktiivisuuden kuvaukset sekä asukas- ja työhyvinvointikyselyjen tulokset.</a:t>
            </a:r>
          </a:p>
          <a:p>
            <a:pPr marL="0" indent="0">
              <a:buNone/>
            </a:pPr>
            <a:r>
              <a:rPr lang="fi-FI" sz="1500" b="1" dirty="0"/>
              <a:t>2) Tasapainoinen kuntatalous</a:t>
            </a:r>
          </a:p>
          <a:p>
            <a:pPr marL="0" indent="0">
              <a:buNone/>
            </a:pPr>
            <a:r>
              <a:rPr lang="fi-FI" sz="1500" dirty="0"/>
              <a:t>Tasapainoinen kuntatalous on kaupungin elinvoiman perusta, jota ilman olemassa olon tarkoitus (missio) sekä vuodelle 2030 asetettu tavoitetila (visio) vaarantuu.</a:t>
            </a:r>
          </a:p>
          <a:p>
            <a:pPr marL="0" indent="0">
              <a:buNone/>
            </a:pPr>
            <a:r>
              <a:rPr lang="fi-FI" sz="1500" dirty="0"/>
              <a:t>Mittarit: Osavuosikatsaukset ja tilinpäätös, tuloslaskelman ja taseen tunnusluvut, velkaantuminen.</a:t>
            </a:r>
          </a:p>
          <a:p>
            <a:pPr marL="0" indent="0">
              <a:buNone/>
            </a:pPr>
            <a:r>
              <a:rPr lang="fi-FI" sz="1500" b="1" dirty="0"/>
              <a:t>3) Aktiivinen elinkeinopolitiikka</a:t>
            </a:r>
          </a:p>
          <a:p>
            <a:pPr marL="0" indent="0">
              <a:buNone/>
            </a:pPr>
            <a:r>
              <a:rPr lang="fi-FI" sz="1500" dirty="0"/>
              <a:t>Aktiivinen elinkeinopolitiikka on kaupungin kasvun ja kehityksen perusta, joka edellyttää aktiivista kanssakäymistä ja yhteistyötä elinkeinotoimijoiden kanssa.</a:t>
            </a:r>
          </a:p>
          <a:p>
            <a:pPr marL="0" indent="0">
              <a:buNone/>
            </a:pPr>
            <a:r>
              <a:rPr lang="fi-FI" sz="1500" dirty="0"/>
              <a:t>Mittarit: Toimivien yritysten määrä, työllisyystilanne, työvoiman saatavuus ja yritysvaikutusten arviointi.</a:t>
            </a:r>
          </a:p>
          <a:p>
            <a:pPr marL="0" indent="0">
              <a:buNone/>
            </a:pPr>
            <a:r>
              <a:rPr lang="fi-FI" sz="1500" b="1" dirty="0"/>
              <a:t>4) Kehittyvä asunto- ja tonttitarjonta</a:t>
            </a:r>
          </a:p>
          <a:p>
            <a:pPr marL="0" indent="0">
              <a:buNone/>
            </a:pPr>
            <a:r>
              <a:rPr lang="fi-FI" sz="1500" dirty="0"/>
              <a:t>Kehittyvä asunto- ja tonttitarjonta on mahdollisuus kaupungin asukasmäärän kasvattamiseen sekä veto- ja pitovoiman ylläpitämiseen.</a:t>
            </a:r>
          </a:p>
          <a:p>
            <a:pPr marL="0" indent="0">
              <a:buNone/>
            </a:pPr>
            <a:r>
              <a:rPr lang="fi-FI" sz="1500" dirty="0"/>
              <a:t>Mittarit: Asunto- ja tonttitarjonta, kaupungin omistamien asunto-osakeyhtiöiden tila, muuttoliike, asukasmäärä, rakennuslupien määrä.</a:t>
            </a:r>
          </a:p>
          <a:p>
            <a:pPr marL="0" indent="0">
              <a:buNone/>
            </a:pPr>
            <a:endParaRPr lang="fi-FI" sz="1500" dirty="0"/>
          </a:p>
        </p:txBody>
      </p:sp>
    </p:spTree>
    <p:extLst>
      <p:ext uri="{BB962C8B-B14F-4D97-AF65-F5344CB8AC3E}">
        <p14:creationId xmlns:p14="http://schemas.microsoft.com/office/powerpoint/2010/main" val="28206679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G:\faci\powerpoint tiedostot\LOGO1_300dpi_RGB.jpg">
            <a:extLst>
              <a:ext uri="{FF2B5EF4-FFF2-40B4-BE49-F238E27FC236}">
                <a16:creationId xmlns:a16="http://schemas.microsoft.com/office/drawing/2014/main" id="{2BDF5AF1-A978-4808-95A4-C1A0DE3EE7F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0"/>
            <a:ext cx="2590800" cy="1047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47" name="Picture 3" descr="G:\faci\powerpoint tiedostot\aallot_RGB_300dpi_180mm.jpg">
            <a:extLst>
              <a:ext uri="{FF2B5EF4-FFF2-40B4-BE49-F238E27FC236}">
                <a16:creationId xmlns:a16="http://schemas.microsoft.com/office/drawing/2014/main" id="{7796F521-D6A8-44B7-947D-0E3C4E63852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30500" y="0"/>
            <a:ext cx="6413500" cy="1255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48" name="Text Box 7">
            <a:extLst>
              <a:ext uri="{FF2B5EF4-FFF2-40B4-BE49-F238E27FC236}">
                <a16:creationId xmlns:a16="http://schemas.microsoft.com/office/drawing/2014/main" id="{7ACF4B77-6024-4E62-8FCE-E03452B3B812}"/>
              </a:ext>
            </a:extLst>
          </p:cNvPr>
          <p:cNvSpPr txBox="1">
            <a:spLocks noChangeArrowheads="1"/>
          </p:cNvSpPr>
          <p:nvPr/>
        </p:nvSpPr>
        <p:spPr bwMode="auto">
          <a:xfrm>
            <a:off x="3276600" y="2133600"/>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fi-FI" altLang="fi-FI" sz="2400" b="0" i="0" u="none" strike="noStrike" kern="1200" cap="none" spc="0" normalizeH="0" baseline="0" noProof="0">
              <a:ln>
                <a:noFill/>
              </a:ln>
              <a:solidFill>
                <a:srgbClr val="000000"/>
              </a:solidFill>
              <a:effectLst/>
              <a:uLnTx/>
              <a:uFillTx/>
              <a:latin typeface="Times New Roman" panose="02020603050405020304" pitchFamily="18" charset="0"/>
              <a:ea typeface="+mn-ea"/>
              <a:cs typeface="+mn-cs"/>
            </a:endParaRPr>
          </a:p>
        </p:txBody>
      </p:sp>
      <p:sp>
        <p:nvSpPr>
          <p:cNvPr id="2" name="Otsikko 1">
            <a:extLst>
              <a:ext uri="{FF2B5EF4-FFF2-40B4-BE49-F238E27FC236}">
                <a16:creationId xmlns:a16="http://schemas.microsoft.com/office/drawing/2014/main" id="{E2D18BEF-BFDB-48B7-B7DA-737DD956B43E}"/>
              </a:ext>
            </a:extLst>
          </p:cNvPr>
          <p:cNvSpPr>
            <a:spLocks noGrp="1"/>
          </p:cNvSpPr>
          <p:nvPr>
            <p:ph type="title"/>
          </p:nvPr>
        </p:nvSpPr>
        <p:spPr>
          <a:xfrm>
            <a:off x="685800" y="701824"/>
            <a:ext cx="7772400" cy="1143000"/>
          </a:xfrm>
        </p:spPr>
        <p:txBody>
          <a:bodyPr anchor="b"/>
          <a:lstStyle/>
          <a:p>
            <a:pPr algn="l"/>
            <a:r>
              <a:rPr lang="fi-FI" dirty="0"/>
              <a:t>Strategiset projektit</a:t>
            </a:r>
          </a:p>
        </p:txBody>
      </p:sp>
      <p:sp>
        <p:nvSpPr>
          <p:cNvPr id="3" name="Sisällön paikkamerkki 2">
            <a:extLst>
              <a:ext uri="{FF2B5EF4-FFF2-40B4-BE49-F238E27FC236}">
                <a16:creationId xmlns:a16="http://schemas.microsoft.com/office/drawing/2014/main" id="{A2F80A34-E077-46BC-8355-D4AB6781D370}"/>
              </a:ext>
            </a:extLst>
          </p:cNvPr>
          <p:cNvSpPr>
            <a:spLocks noGrp="1"/>
          </p:cNvSpPr>
          <p:nvPr>
            <p:ph idx="1"/>
          </p:nvPr>
        </p:nvSpPr>
        <p:spPr/>
        <p:txBody>
          <a:bodyPr/>
          <a:lstStyle/>
          <a:p>
            <a:r>
              <a:rPr lang="fi-FI" sz="1500" dirty="0">
                <a:solidFill>
                  <a:srgbClr val="01A43B"/>
                </a:solidFill>
              </a:rPr>
              <a:t>Ennakoiva talouden tasapainottamisohjelma, mikäli talouskehitys sitä edellyttää.</a:t>
            </a:r>
          </a:p>
          <a:p>
            <a:r>
              <a:rPr lang="fi-FI" sz="1500" dirty="0">
                <a:solidFill>
                  <a:srgbClr val="01A43B"/>
                </a:solidFill>
              </a:rPr>
              <a:t>Kaupungin omistuksien läpikäynti ja omistajaohjaustavoitteiden määrittäminen.</a:t>
            </a:r>
          </a:p>
          <a:p>
            <a:r>
              <a:rPr lang="fi-FI" sz="1500" dirty="0">
                <a:solidFill>
                  <a:srgbClr val="01A43B"/>
                </a:solidFill>
              </a:rPr>
              <a:t>Uuden (soten jälkeisen) Ikaalisten kaupungin rakentaminen ja organisoiminen.</a:t>
            </a:r>
          </a:p>
          <a:p>
            <a:r>
              <a:rPr lang="fi-FI" sz="1500" dirty="0">
                <a:solidFill>
                  <a:srgbClr val="01A43B"/>
                </a:solidFill>
              </a:rPr>
              <a:t>Henkilöstön hyvinvoinnin ja kaupungin positiivisen työnantajakuvan vahvistaminen.</a:t>
            </a:r>
          </a:p>
          <a:p>
            <a:r>
              <a:rPr lang="fi-FI" sz="1500" dirty="0">
                <a:solidFill>
                  <a:srgbClr val="01A43B"/>
                </a:solidFill>
              </a:rPr>
              <a:t>Aktiivinen lähialue- ja maakuntatasoisten yhteistyömahdollisuuksien kartoittaminen.</a:t>
            </a:r>
          </a:p>
          <a:p>
            <a:r>
              <a:rPr lang="fi-FI" sz="1500" dirty="0">
                <a:solidFill>
                  <a:srgbClr val="007DC0"/>
                </a:solidFill>
              </a:rPr>
              <a:t>Laadukkaaseen ja kattavaan hyvinvointikertomukseen ja -suunnitelmaan panostaminen.</a:t>
            </a:r>
          </a:p>
          <a:p>
            <a:r>
              <a:rPr lang="fi-FI" sz="1500" dirty="0">
                <a:solidFill>
                  <a:srgbClr val="007DC0"/>
                </a:solidFill>
              </a:rPr>
              <a:t>Paikallisen (ja alueellisen) elinkeino-ohjelman laatiminen laajassa kumppaniyhteistyössä.</a:t>
            </a:r>
          </a:p>
          <a:p>
            <a:r>
              <a:rPr lang="fi-FI" sz="1500" dirty="0">
                <a:solidFill>
                  <a:srgbClr val="007DC0"/>
                </a:solidFill>
              </a:rPr>
              <a:t>Kestävän kehityksen ja ilmastonmuutoksen huomioivan ympäristöohjelman laatiminen.</a:t>
            </a:r>
          </a:p>
          <a:p>
            <a:r>
              <a:rPr lang="fi-FI" sz="1500" dirty="0">
                <a:solidFill>
                  <a:srgbClr val="01A539"/>
                </a:solidFill>
              </a:rPr>
              <a:t>Viestintä- ja markkinointikampanja aktiivisen, yhteistyökykyisen ja rohkean kuntakuvan muodostamiseksi yhteistyössä kuntalaisten, henkilöstön ja luottamushenkilöiden kanssa.</a:t>
            </a:r>
          </a:p>
          <a:p>
            <a:r>
              <a:rPr lang="fi-FI" sz="1500" dirty="0">
                <a:solidFill>
                  <a:srgbClr val="01A539"/>
                </a:solidFill>
              </a:rPr>
              <a:t>Uudenlaisten osallistumisen ja vaikuttamisen muotojen kokeileminen ja käyttöönotto.</a:t>
            </a:r>
          </a:p>
          <a:p>
            <a:r>
              <a:rPr lang="fi-FI" sz="1500" dirty="0">
                <a:solidFill>
                  <a:srgbClr val="007BC1"/>
                </a:solidFill>
              </a:rPr>
              <a:t>Asunto-osakeyhtiöiden toiminnallisen ja taloudellisen tilan vakauttaminen.</a:t>
            </a:r>
          </a:p>
          <a:p>
            <a:r>
              <a:rPr lang="fi-FI" sz="1500" dirty="0">
                <a:solidFill>
                  <a:srgbClr val="007BC1"/>
                </a:solidFill>
              </a:rPr>
              <a:t>Asunto- ja tonttikampanjat; viestintä, markkinointi, kokeilut ja kilpailut.</a:t>
            </a:r>
          </a:p>
          <a:p>
            <a:r>
              <a:rPr lang="fi-FI" sz="1500" dirty="0">
                <a:solidFill>
                  <a:srgbClr val="007BC1"/>
                </a:solidFill>
              </a:rPr>
              <a:t>Asunto- ja tonttitarjonnan kehittäminen palvelemaan etätyötä ja monipaikkaista työtä.</a:t>
            </a:r>
          </a:p>
        </p:txBody>
      </p:sp>
    </p:spTree>
    <p:extLst>
      <p:ext uri="{BB962C8B-B14F-4D97-AF65-F5344CB8AC3E}">
        <p14:creationId xmlns:p14="http://schemas.microsoft.com/office/powerpoint/2010/main" val="35866994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G:\faci\powerpoint tiedostot\LOGO1_300dpi_RGB.jpg">
            <a:extLst>
              <a:ext uri="{FF2B5EF4-FFF2-40B4-BE49-F238E27FC236}">
                <a16:creationId xmlns:a16="http://schemas.microsoft.com/office/drawing/2014/main" id="{2BDF5AF1-A978-4808-95A4-C1A0DE3EE7F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0"/>
            <a:ext cx="2590800" cy="1047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47" name="Picture 3" descr="G:\faci\powerpoint tiedostot\aallot_RGB_300dpi_180mm.jpg">
            <a:extLst>
              <a:ext uri="{FF2B5EF4-FFF2-40B4-BE49-F238E27FC236}">
                <a16:creationId xmlns:a16="http://schemas.microsoft.com/office/drawing/2014/main" id="{7796F521-D6A8-44B7-947D-0E3C4E63852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30500" y="0"/>
            <a:ext cx="6413500" cy="1255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48" name="Text Box 7">
            <a:extLst>
              <a:ext uri="{FF2B5EF4-FFF2-40B4-BE49-F238E27FC236}">
                <a16:creationId xmlns:a16="http://schemas.microsoft.com/office/drawing/2014/main" id="{7ACF4B77-6024-4E62-8FCE-E03452B3B812}"/>
              </a:ext>
            </a:extLst>
          </p:cNvPr>
          <p:cNvSpPr txBox="1">
            <a:spLocks noChangeArrowheads="1"/>
          </p:cNvSpPr>
          <p:nvPr/>
        </p:nvSpPr>
        <p:spPr bwMode="auto">
          <a:xfrm>
            <a:off x="3276600" y="2133600"/>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fi-FI" altLang="fi-FI" sz="2400" b="0" i="0" u="none" strike="noStrike" kern="1200" cap="none" spc="0" normalizeH="0" baseline="0" noProof="0">
              <a:ln>
                <a:noFill/>
              </a:ln>
              <a:solidFill>
                <a:srgbClr val="000000"/>
              </a:solidFill>
              <a:effectLst/>
              <a:uLnTx/>
              <a:uFillTx/>
              <a:latin typeface="Times New Roman" panose="02020603050405020304" pitchFamily="18" charset="0"/>
              <a:ea typeface="+mn-ea"/>
              <a:cs typeface="+mn-cs"/>
            </a:endParaRPr>
          </a:p>
        </p:txBody>
      </p:sp>
      <p:sp>
        <p:nvSpPr>
          <p:cNvPr id="2" name="Otsikko 1">
            <a:extLst>
              <a:ext uri="{FF2B5EF4-FFF2-40B4-BE49-F238E27FC236}">
                <a16:creationId xmlns:a16="http://schemas.microsoft.com/office/drawing/2014/main" id="{E2D18BEF-BFDB-48B7-B7DA-737DD956B43E}"/>
              </a:ext>
            </a:extLst>
          </p:cNvPr>
          <p:cNvSpPr>
            <a:spLocks noGrp="1"/>
          </p:cNvSpPr>
          <p:nvPr>
            <p:ph type="title"/>
          </p:nvPr>
        </p:nvSpPr>
        <p:spPr>
          <a:xfrm>
            <a:off x="685800" y="701824"/>
            <a:ext cx="7772400" cy="1143000"/>
          </a:xfrm>
        </p:spPr>
        <p:txBody>
          <a:bodyPr anchor="b"/>
          <a:lstStyle/>
          <a:p>
            <a:pPr algn="l"/>
            <a:r>
              <a:rPr lang="fi-FI" dirty="0"/>
              <a:t>Seuranta ja arviointi</a:t>
            </a:r>
          </a:p>
        </p:txBody>
      </p:sp>
      <p:sp>
        <p:nvSpPr>
          <p:cNvPr id="3" name="Sisällön paikkamerkki 2">
            <a:extLst>
              <a:ext uri="{FF2B5EF4-FFF2-40B4-BE49-F238E27FC236}">
                <a16:creationId xmlns:a16="http://schemas.microsoft.com/office/drawing/2014/main" id="{A2F80A34-E077-46BC-8355-D4AB6781D370}"/>
              </a:ext>
            </a:extLst>
          </p:cNvPr>
          <p:cNvSpPr>
            <a:spLocks noGrp="1"/>
          </p:cNvSpPr>
          <p:nvPr>
            <p:ph idx="1"/>
          </p:nvPr>
        </p:nvSpPr>
        <p:spPr/>
        <p:txBody>
          <a:bodyPr/>
          <a:lstStyle/>
          <a:p>
            <a:pPr marL="0" indent="0">
              <a:buNone/>
            </a:pPr>
            <a:r>
              <a:rPr lang="fi-FI" sz="1500" dirty="0"/>
              <a:t>Kuntastrategian on tarkoitus tukea viranhaltija- ja luottamushenkilöjohtamista sekä päätöksentekoa.</a:t>
            </a:r>
          </a:p>
          <a:p>
            <a:pPr marL="0" indent="0">
              <a:buNone/>
            </a:pPr>
            <a:r>
              <a:rPr lang="fi-FI" sz="1500" dirty="0"/>
              <a:t>Kuntastrategian toimeenpano perustuu viestintään, sitouttamiseen ja vastuiden jakamiseen.</a:t>
            </a:r>
          </a:p>
          <a:p>
            <a:pPr marL="0" indent="0">
              <a:buNone/>
            </a:pPr>
            <a:endParaRPr lang="fi-FI" sz="1500" dirty="0"/>
          </a:p>
          <a:p>
            <a:r>
              <a:rPr lang="fi-FI" sz="1500" dirty="0"/>
              <a:t>Kuntastrategian toteutumisen ensisijainen seurantavastuu määritetään kaupunginhallitukselle ja kaupungin johtoryhmälle</a:t>
            </a:r>
          </a:p>
          <a:p>
            <a:r>
              <a:rPr lang="fi-FI" sz="1500" dirty="0"/>
              <a:t>Seurannassa käytettävät mittarit määritellään painopisteittäin kuntastrategiassa</a:t>
            </a:r>
          </a:p>
          <a:p>
            <a:r>
              <a:rPr lang="fi-FI" sz="1500" dirty="0"/>
              <a:t>Erityisesti seurataan strategisten projektin käynnistymistä ja etenemistä</a:t>
            </a:r>
          </a:p>
          <a:p>
            <a:r>
              <a:rPr lang="fi-FI" sz="1500" dirty="0"/>
              <a:t>Toteutumisen arviointi (raportointi) vuosittain tilinpäätöksen yhteydessä, tiedoksi saatetaan myös talousarvion yhteydessä</a:t>
            </a:r>
          </a:p>
          <a:p>
            <a:r>
              <a:rPr lang="fi-FI" sz="1500" dirty="0"/>
              <a:t>Strategian tarkistaminen valtuustokauden puolivälissä tai tarpeen mukaan</a:t>
            </a:r>
          </a:p>
          <a:p>
            <a:pPr marL="0" indent="0">
              <a:buNone/>
            </a:pPr>
            <a:endParaRPr lang="fi-FI" sz="1500" dirty="0"/>
          </a:p>
          <a:p>
            <a:pPr marL="0" indent="0">
              <a:buNone/>
            </a:pPr>
            <a:r>
              <a:rPr lang="fi-FI" sz="1500" dirty="0"/>
              <a:t>Myös talousarvio ja -suunnitelma on laadittava siten, että ne toteuttavat kuntastrategiaa ja edellytykset kunnan tehtävien hoitamiseen turvataan. (Kuntalaki 110§)</a:t>
            </a:r>
          </a:p>
          <a:p>
            <a:pPr marL="0" indent="0">
              <a:buNone/>
            </a:pPr>
            <a:endParaRPr lang="fi-FI" sz="1500" dirty="0"/>
          </a:p>
        </p:txBody>
      </p:sp>
    </p:spTree>
    <p:extLst>
      <p:ext uri="{BB962C8B-B14F-4D97-AF65-F5344CB8AC3E}">
        <p14:creationId xmlns:p14="http://schemas.microsoft.com/office/powerpoint/2010/main" val="3567104639"/>
      </p:ext>
    </p:extLst>
  </p:cSld>
  <p:clrMapOvr>
    <a:masterClrMapping/>
  </p:clrMapOvr>
</p:sld>
</file>

<file path=ppt/theme/theme1.xml><?xml version="1.0" encoding="utf-8"?>
<a:theme xmlns:a="http://schemas.openxmlformats.org/drawingml/2006/main" name="Oletusrakenne">
  <a:themeElements>
    <a:clrScheme name="Oletusrakenne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letusrakenne">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letusrakenne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letusrakenne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letusrakenne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letusrakenne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letusrakenn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letusrakenn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letusrakenn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teema">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1602</TotalTime>
  <Words>721</Words>
  <Application>Microsoft Office PowerPoint</Application>
  <PresentationFormat>Näytössä katseltava diaesitys (4:3)</PresentationFormat>
  <Paragraphs>89</Paragraphs>
  <Slides>9</Slides>
  <Notes>1</Notes>
  <HiddenSlides>0</HiddenSlides>
  <MMClips>0</MMClips>
  <ScaleCrop>false</ScaleCrop>
  <HeadingPairs>
    <vt:vector size="6" baseType="variant">
      <vt:variant>
        <vt:lpstr>Käytetyt fontit</vt:lpstr>
      </vt:variant>
      <vt:variant>
        <vt:i4>2</vt:i4>
      </vt:variant>
      <vt:variant>
        <vt:lpstr>Teema</vt:lpstr>
      </vt:variant>
      <vt:variant>
        <vt:i4>1</vt:i4>
      </vt:variant>
      <vt:variant>
        <vt:lpstr>Dian otsikot</vt:lpstr>
      </vt:variant>
      <vt:variant>
        <vt:i4>9</vt:i4>
      </vt:variant>
    </vt:vector>
  </HeadingPairs>
  <TitlesOfParts>
    <vt:vector size="12" baseType="lpstr">
      <vt:lpstr>Calibri</vt:lpstr>
      <vt:lpstr>Times New Roman</vt:lpstr>
      <vt:lpstr>Oletusrakenne</vt:lpstr>
      <vt:lpstr>Kuntastrategia 2021-2025 Visio vuodelle 2030  Khall 7.2.2022 §17 Kvalt 14.2.2022 §11</vt:lpstr>
      <vt:lpstr>Kuntastrategian sisältö</vt:lpstr>
      <vt:lpstr>Ikaalisten kaupunkiesittely</vt:lpstr>
      <vt:lpstr>Toimintaympäristön muutokset</vt:lpstr>
      <vt:lpstr>Kuntastrategian laatiminen</vt:lpstr>
      <vt:lpstr>PowerPoint-esitys</vt:lpstr>
      <vt:lpstr>Painopisteiden kuvaukset</vt:lpstr>
      <vt:lpstr>Strategiset projektit</vt:lpstr>
      <vt:lpstr>Seuranta ja arviointi</vt:lpstr>
    </vt:vector>
  </TitlesOfParts>
  <Company>Ikaalisten kaupunki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PowerPoint-esitys</dc:title>
  <dc:creator>admin</dc:creator>
  <cp:lastModifiedBy>Haapala, Hannu</cp:lastModifiedBy>
  <cp:revision>33</cp:revision>
  <cp:lastPrinted>2021-11-25T12:08:37Z</cp:lastPrinted>
  <dcterms:created xsi:type="dcterms:W3CDTF">2004-05-17T07:01:06Z</dcterms:created>
  <dcterms:modified xsi:type="dcterms:W3CDTF">2022-08-23T05:41:01Z</dcterms:modified>
</cp:coreProperties>
</file>